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855" r:id="rId4"/>
  </p:sldMasterIdLst>
  <p:notesMasterIdLst>
    <p:notesMasterId r:id="rId19"/>
  </p:notesMasterIdLst>
  <p:handoutMasterIdLst>
    <p:handoutMasterId r:id="rId20"/>
  </p:handoutMasterIdLst>
  <p:sldIdLst>
    <p:sldId id="258" r:id="rId5"/>
    <p:sldId id="256" r:id="rId6"/>
    <p:sldId id="276" r:id="rId7"/>
    <p:sldId id="257" r:id="rId8"/>
    <p:sldId id="277" r:id="rId9"/>
    <p:sldId id="284" r:id="rId10"/>
    <p:sldId id="282" r:id="rId11"/>
    <p:sldId id="281" r:id="rId12"/>
    <p:sldId id="285" r:id="rId13"/>
    <p:sldId id="278" r:id="rId14"/>
    <p:sldId id="279" r:id="rId15"/>
    <p:sldId id="286" r:id="rId16"/>
    <p:sldId id="283" r:id="rId17"/>
    <p:sldId id="259" r:id="rId18"/>
  </p:sldIdLst>
  <p:sldSz cx="12192000" cy="6858000"/>
  <p:notesSz cx="6858000" cy="9144000"/>
  <p:custDataLst>
    <p:tags r:id="rId21"/>
  </p:custDataLst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2140A4"/>
    <a:srgbClr val="014067"/>
    <a:srgbClr val="84304B"/>
    <a:srgbClr val="F5F5F5"/>
    <a:srgbClr val="E96508"/>
    <a:srgbClr val="996600"/>
    <a:srgbClr val="65AAD5"/>
    <a:srgbClr val="328FC9"/>
    <a:srgbClr val="97C5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74" autoAdjust="0"/>
  </p:normalViewPr>
  <p:slideViewPr>
    <p:cSldViewPr snapToGrid="0" showGuides="1">
      <p:cViewPr varScale="1">
        <p:scale>
          <a:sx n="114" d="100"/>
          <a:sy n="114" d="100"/>
        </p:scale>
        <p:origin x="432" y="120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5DCE85-0A13-48F4-A9C0-551BADFB2145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1072A3-100F-40A9-915F-8D2D9E6962D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EABE6-E8A2-4369-B5DD-8970D70F6DA0}" type="datetime1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9230CFA-805A-4FD3-B3A0-DAAA5993DA1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ocument - Imag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space réservé pour une image  47">
            <a:extLst>
              <a:ext uri="{FF2B5EF4-FFF2-40B4-BE49-F238E27FC236}">
                <a16:creationId xmlns:a16="http://schemas.microsoft.com/office/drawing/2014/main" id="{1F2E4F46-AFF5-40E3-B6AA-D04B367ADD7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84345" y="-8982"/>
            <a:ext cx="8409248" cy="6228173"/>
          </a:xfrm>
          <a:custGeom>
            <a:avLst/>
            <a:gdLst>
              <a:gd name="connsiteX0" fmla="*/ 5339502 w 8409248"/>
              <a:gd name="connsiteY0" fmla="*/ 1207254 h 6869465"/>
              <a:gd name="connsiteX1" fmla="*/ 6364776 w 8409248"/>
              <a:gd name="connsiteY1" fmla="*/ 1209614 h 6869465"/>
              <a:gd name="connsiteX2" fmla="*/ 5228963 w 8409248"/>
              <a:gd name="connsiteY2" fmla="*/ 4821935 h 6869465"/>
              <a:gd name="connsiteX3" fmla="*/ 4210798 w 8409248"/>
              <a:gd name="connsiteY3" fmla="*/ 4819574 h 6869465"/>
              <a:gd name="connsiteX4" fmla="*/ 6509465 w 8409248"/>
              <a:gd name="connsiteY4" fmla="*/ 927358 h 6869465"/>
              <a:gd name="connsiteX5" fmla="*/ 7391439 w 8409248"/>
              <a:gd name="connsiteY5" fmla="*/ 929388 h 6869465"/>
              <a:gd name="connsiteX6" fmla="*/ 6414376 w 8409248"/>
              <a:gd name="connsiteY6" fmla="*/ 4036824 h 6869465"/>
              <a:gd name="connsiteX7" fmla="*/ 5538517 w 8409248"/>
              <a:gd name="connsiteY7" fmla="*/ 4034793 h 6869465"/>
              <a:gd name="connsiteX8" fmla="*/ 1715448 w 8409248"/>
              <a:gd name="connsiteY8" fmla="*/ 558324 h 6869465"/>
              <a:gd name="connsiteX9" fmla="*/ 2743183 w 8409248"/>
              <a:gd name="connsiteY9" fmla="*/ 560690 h 6869465"/>
              <a:gd name="connsiteX10" fmla="*/ 1604644 w 8409248"/>
              <a:gd name="connsiteY10" fmla="*/ 4181681 h 6869465"/>
              <a:gd name="connsiteX11" fmla="*/ 584035 w 8409248"/>
              <a:gd name="connsiteY11" fmla="*/ 4179315 h 6869465"/>
              <a:gd name="connsiteX12" fmla="*/ 2919831 w 8409248"/>
              <a:gd name="connsiteY12" fmla="*/ 165494 h 6869465"/>
              <a:gd name="connsiteX13" fmla="*/ 4126701 w 8409248"/>
              <a:gd name="connsiteY13" fmla="*/ 168272 h 6869465"/>
              <a:gd name="connsiteX14" fmla="*/ 2789714 w 8409248"/>
              <a:gd name="connsiteY14" fmla="*/ 4420404 h 6869465"/>
              <a:gd name="connsiteX15" fmla="*/ 1591212 w 8409248"/>
              <a:gd name="connsiteY15" fmla="*/ 4417626 h 6869465"/>
              <a:gd name="connsiteX16" fmla="*/ 7734808 w 8409248"/>
              <a:gd name="connsiteY16" fmla="*/ 5956 h 6869465"/>
              <a:gd name="connsiteX17" fmla="*/ 8409248 w 8409248"/>
              <a:gd name="connsiteY17" fmla="*/ 8018 h 6869465"/>
              <a:gd name="connsiteX18" fmla="*/ 8408719 w 8409248"/>
              <a:gd name="connsiteY18" fmla="*/ 4386333 h 6869465"/>
              <a:gd name="connsiteX19" fmla="*/ 7598187 w 8409248"/>
              <a:gd name="connsiteY19" fmla="*/ 6866894 h 6869465"/>
              <a:gd name="connsiteX20" fmla="*/ 5587826 w 8409248"/>
              <a:gd name="connsiteY20" fmla="*/ 6869465 h 6869465"/>
              <a:gd name="connsiteX21" fmla="*/ 968118 w 8409248"/>
              <a:gd name="connsiteY21" fmla="*/ 1 h 6869465"/>
              <a:gd name="connsiteX22" fmla="*/ 1847521 w 8409248"/>
              <a:gd name="connsiteY22" fmla="*/ 2026 h 6869465"/>
              <a:gd name="connsiteX23" fmla="*/ 873306 w 8409248"/>
              <a:gd name="connsiteY23" fmla="*/ 3100404 h 6869465"/>
              <a:gd name="connsiteX24" fmla="*/ 0 w 8409248"/>
              <a:gd name="connsiteY24" fmla="*/ 3098379 h 6869465"/>
              <a:gd name="connsiteX25" fmla="*/ 4224291 w 8409248"/>
              <a:gd name="connsiteY25" fmla="*/ 0 h 6869465"/>
              <a:gd name="connsiteX26" fmla="*/ 5658045 w 8409248"/>
              <a:gd name="connsiteY26" fmla="*/ 3300 h 6869465"/>
              <a:gd name="connsiteX27" fmla="*/ 4069714 w 8409248"/>
              <a:gd name="connsiteY27" fmla="*/ 5054805 h 6869465"/>
              <a:gd name="connsiteX28" fmla="*/ 2645901 w 8409248"/>
              <a:gd name="connsiteY28" fmla="*/ 5051504 h 6869465"/>
              <a:gd name="connsiteX0" fmla="*/ 5339502 w 8409248"/>
              <a:gd name="connsiteY0" fmla="*/ 1207254 h 6869465"/>
              <a:gd name="connsiteX1" fmla="*/ 6364776 w 8409248"/>
              <a:gd name="connsiteY1" fmla="*/ 1209614 h 6869465"/>
              <a:gd name="connsiteX2" fmla="*/ 5228963 w 8409248"/>
              <a:gd name="connsiteY2" fmla="*/ 4821935 h 6869465"/>
              <a:gd name="connsiteX3" fmla="*/ 4210798 w 8409248"/>
              <a:gd name="connsiteY3" fmla="*/ 4819574 h 6869465"/>
              <a:gd name="connsiteX4" fmla="*/ 5339502 w 8409248"/>
              <a:gd name="connsiteY4" fmla="*/ 1207254 h 6869465"/>
              <a:gd name="connsiteX5" fmla="*/ 6509465 w 8409248"/>
              <a:gd name="connsiteY5" fmla="*/ 927358 h 6869465"/>
              <a:gd name="connsiteX6" fmla="*/ 7391439 w 8409248"/>
              <a:gd name="connsiteY6" fmla="*/ 929388 h 6869465"/>
              <a:gd name="connsiteX7" fmla="*/ 6414376 w 8409248"/>
              <a:gd name="connsiteY7" fmla="*/ 4036824 h 6869465"/>
              <a:gd name="connsiteX8" fmla="*/ 5538517 w 8409248"/>
              <a:gd name="connsiteY8" fmla="*/ 4034793 h 6869465"/>
              <a:gd name="connsiteX9" fmla="*/ 6509465 w 8409248"/>
              <a:gd name="connsiteY9" fmla="*/ 927358 h 6869465"/>
              <a:gd name="connsiteX10" fmla="*/ 1715448 w 8409248"/>
              <a:gd name="connsiteY10" fmla="*/ 558324 h 6869465"/>
              <a:gd name="connsiteX11" fmla="*/ 2743183 w 8409248"/>
              <a:gd name="connsiteY11" fmla="*/ 560690 h 6869465"/>
              <a:gd name="connsiteX12" fmla="*/ 1604644 w 8409248"/>
              <a:gd name="connsiteY12" fmla="*/ 4181681 h 6869465"/>
              <a:gd name="connsiteX13" fmla="*/ 584035 w 8409248"/>
              <a:gd name="connsiteY13" fmla="*/ 4179315 h 6869465"/>
              <a:gd name="connsiteX14" fmla="*/ 1715448 w 8409248"/>
              <a:gd name="connsiteY14" fmla="*/ 558324 h 6869465"/>
              <a:gd name="connsiteX15" fmla="*/ 2919831 w 8409248"/>
              <a:gd name="connsiteY15" fmla="*/ 165494 h 6869465"/>
              <a:gd name="connsiteX16" fmla="*/ 4126701 w 8409248"/>
              <a:gd name="connsiteY16" fmla="*/ 168272 h 6869465"/>
              <a:gd name="connsiteX17" fmla="*/ 2789714 w 8409248"/>
              <a:gd name="connsiteY17" fmla="*/ 4420404 h 6869465"/>
              <a:gd name="connsiteX18" fmla="*/ 1591212 w 8409248"/>
              <a:gd name="connsiteY18" fmla="*/ 4417626 h 6869465"/>
              <a:gd name="connsiteX19" fmla="*/ 2919831 w 8409248"/>
              <a:gd name="connsiteY19" fmla="*/ 165494 h 6869465"/>
              <a:gd name="connsiteX20" fmla="*/ 7734808 w 8409248"/>
              <a:gd name="connsiteY20" fmla="*/ 5956 h 6869465"/>
              <a:gd name="connsiteX21" fmla="*/ 8409248 w 8409248"/>
              <a:gd name="connsiteY21" fmla="*/ 8018 h 6869465"/>
              <a:gd name="connsiteX22" fmla="*/ 8408719 w 8409248"/>
              <a:gd name="connsiteY22" fmla="*/ 4386333 h 6869465"/>
              <a:gd name="connsiteX23" fmla="*/ 7806005 w 8409248"/>
              <a:gd name="connsiteY23" fmla="*/ 6226814 h 6869465"/>
              <a:gd name="connsiteX24" fmla="*/ 5587826 w 8409248"/>
              <a:gd name="connsiteY24" fmla="*/ 6869465 h 6869465"/>
              <a:gd name="connsiteX25" fmla="*/ 7734808 w 8409248"/>
              <a:gd name="connsiteY25" fmla="*/ 5956 h 6869465"/>
              <a:gd name="connsiteX26" fmla="*/ 968118 w 8409248"/>
              <a:gd name="connsiteY26" fmla="*/ 1 h 6869465"/>
              <a:gd name="connsiteX27" fmla="*/ 1847521 w 8409248"/>
              <a:gd name="connsiteY27" fmla="*/ 2026 h 6869465"/>
              <a:gd name="connsiteX28" fmla="*/ 873306 w 8409248"/>
              <a:gd name="connsiteY28" fmla="*/ 3100404 h 6869465"/>
              <a:gd name="connsiteX29" fmla="*/ 0 w 8409248"/>
              <a:gd name="connsiteY29" fmla="*/ 3098379 h 6869465"/>
              <a:gd name="connsiteX30" fmla="*/ 968118 w 8409248"/>
              <a:gd name="connsiteY30" fmla="*/ 1 h 6869465"/>
              <a:gd name="connsiteX31" fmla="*/ 4224291 w 8409248"/>
              <a:gd name="connsiteY31" fmla="*/ 0 h 6869465"/>
              <a:gd name="connsiteX32" fmla="*/ 5658045 w 8409248"/>
              <a:gd name="connsiteY32" fmla="*/ 3300 h 6869465"/>
              <a:gd name="connsiteX33" fmla="*/ 4069714 w 8409248"/>
              <a:gd name="connsiteY33" fmla="*/ 5054805 h 6869465"/>
              <a:gd name="connsiteX34" fmla="*/ 2645901 w 8409248"/>
              <a:gd name="connsiteY34" fmla="*/ 5051504 h 6869465"/>
              <a:gd name="connsiteX35" fmla="*/ 4224291 w 8409248"/>
              <a:gd name="connsiteY35" fmla="*/ 0 h 6869465"/>
              <a:gd name="connsiteX0" fmla="*/ 5339502 w 8409248"/>
              <a:gd name="connsiteY0" fmla="*/ 1207254 h 6237698"/>
              <a:gd name="connsiteX1" fmla="*/ 6364776 w 8409248"/>
              <a:gd name="connsiteY1" fmla="*/ 1209614 h 6237698"/>
              <a:gd name="connsiteX2" fmla="*/ 5228963 w 8409248"/>
              <a:gd name="connsiteY2" fmla="*/ 4821935 h 6237698"/>
              <a:gd name="connsiteX3" fmla="*/ 4210798 w 8409248"/>
              <a:gd name="connsiteY3" fmla="*/ 4819574 h 6237698"/>
              <a:gd name="connsiteX4" fmla="*/ 5339502 w 8409248"/>
              <a:gd name="connsiteY4" fmla="*/ 1207254 h 6237698"/>
              <a:gd name="connsiteX5" fmla="*/ 6509465 w 8409248"/>
              <a:gd name="connsiteY5" fmla="*/ 927358 h 6237698"/>
              <a:gd name="connsiteX6" fmla="*/ 7391439 w 8409248"/>
              <a:gd name="connsiteY6" fmla="*/ 929388 h 6237698"/>
              <a:gd name="connsiteX7" fmla="*/ 6414376 w 8409248"/>
              <a:gd name="connsiteY7" fmla="*/ 4036824 h 6237698"/>
              <a:gd name="connsiteX8" fmla="*/ 5538517 w 8409248"/>
              <a:gd name="connsiteY8" fmla="*/ 4034793 h 6237698"/>
              <a:gd name="connsiteX9" fmla="*/ 6509465 w 8409248"/>
              <a:gd name="connsiteY9" fmla="*/ 927358 h 6237698"/>
              <a:gd name="connsiteX10" fmla="*/ 1715448 w 8409248"/>
              <a:gd name="connsiteY10" fmla="*/ 558324 h 6237698"/>
              <a:gd name="connsiteX11" fmla="*/ 2743183 w 8409248"/>
              <a:gd name="connsiteY11" fmla="*/ 560690 h 6237698"/>
              <a:gd name="connsiteX12" fmla="*/ 1604644 w 8409248"/>
              <a:gd name="connsiteY12" fmla="*/ 4181681 h 6237698"/>
              <a:gd name="connsiteX13" fmla="*/ 584035 w 8409248"/>
              <a:gd name="connsiteY13" fmla="*/ 4179315 h 6237698"/>
              <a:gd name="connsiteX14" fmla="*/ 1715448 w 8409248"/>
              <a:gd name="connsiteY14" fmla="*/ 558324 h 6237698"/>
              <a:gd name="connsiteX15" fmla="*/ 2919831 w 8409248"/>
              <a:gd name="connsiteY15" fmla="*/ 165494 h 6237698"/>
              <a:gd name="connsiteX16" fmla="*/ 4126701 w 8409248"/>
              <a:gd name="connsiteY16" fmla="*/ 168272 h 6237698"/>
              <a:gd name="connsiteX17" fmla="*/ 2789714 w 8409248"/>
              <a:gd name="connsiteY17" fmla="*/ 4420404 h 6237698"/>
              <a:gd name="connsiteX18" fmla="*/ 1591212 w 8409248"/>
              <a:gd name="connsiteY18" fmla="*/ 4417626 h 6237698"/>
              <a:gd name="connsiteX19" fmla="*/ 2919831 w 8409248"/>
              <a:gd name="connsiteY19" fmla="*/ 165494 h 6237698"/>
              <a:gd name="connsiteX20" fmla="*/ 7734808 w 8409248"/>
              <a:gd name="connsiteY20" fmla="*/ 5956 h 6237698"/>
              <a:gd name="connsiteX21" fmla="*/ 8409248 w 8409248"/>
              <a:gd name="connsiteY21" fmla="*/ 8018 h 6237698"/>
              <a:gd name="connsiteX22" fmla="*/ 8408719 w 8409248"/>
              <a:gd name="connsiteY22" fmla="*/ 4386333 h 6237698"/>
              <a:gd name="connsiteX23" fmla="*/ 7806005 w 8409248"/>
              <a:gd name="connsiteY23" fmla="*/ 6226814 h 6237698"/>
              <a:gd name="connsiteX24" fmla="*/ 5787332 w 8409248"/>
              <a:gd name="connsiteY24" fmla="*/ 6237698 h 6237698"/>
              <a:gd name="connsiteX25" fmla="*/ 7734808 w 8409248"/>
              <a:gd name="connsiteY25" fmla="*/ 5956 h 6237698"/>
              <a:gd name="connsiteX26" fmla="*/ 968118 w 8409248"/>
              <a:gd name="connsiteY26" fmla="*/ 1 h 6237698"/>
              <a:gd name="connsiteX27" fmla="*/ 1847521 w 8409248"/>
              <a:gd name="connsiteY27" fmla="*/ 2026 h 6237698"/>
              <a:gd name="connsiteX28" fmla="*/ 873306 w 8409248"/>
              <a:gd name="connsiteY28" fmla="*/ 3100404 h 6237698"/>
              <a:gd name="connsiteX29" fmla="*/ 0 w 8409248"/>
              <a:gd name="connsiteY29" fmla="*/ 3098379 h 6237698"/>
              <a:gd name="connsiteX30" fmla="*/ 968118 w 8409248"/>
              <a:gd name="connsiteY30" fmla="*/ 1 h 6237698"/>
              <a:gd name="connsiteX31" fmla="*/ 4224291 w 8409248"/>
              <a:gd name="connsiteY31" fmla="*/ 0 h 6237698"/>
              <a:gd name="connsiteX32" fmla="*/ 5658045 w 8409248"/>
              <a:gd name="connsiteY32" fmla="*/ 3300 h 6237698"/>
              <a:gd name="connsiteX33" fmla="*/ 4069714 w 8409248"/>
              <a:gd name="connsiteY33" fmla="*/ 5054805 h 6237698"/>
              <a:gd name="connsiteX34" fmla="*/ 2645901 w 8409248"/>
              <a:gd name="connsiteY34" fmla="*/ 5051504 h 6237698"/>
              <a:gd name="connsiteX35" fmla="*/ 4224291 w 8409248"/>
              <a:gd name="connsiteY35" fmla="*/ 0 h 6237698"/>
              <a:gd name="connsiteX0" fmla="*/ 5339502 w 8409248"/>
              <a:gd name="connsiteY0" fmla="*/ 1207254 h 6228173"/>
              <a:gd name="connsiteX1" fmla="*/ 6364776 w 8409248"/>
              <a:gd name="connsiteY1" fmla="*/ 1209614 h 6228173"/>
              <a:gd name="connsiteX2" fmla="*/ 5228963 w 8409248"/>
              <a:gd name="connsiteY2" fmla="*/ 4821935 h 6228173"/>
              <a:gd name="connsiteX3" fmla="*/ 4210798 w 8409248"/>
              <a:gd name="connsiteY3" fmla="*/ 4819574 h 6228173"/>
              <a:gd name="connsiteX4" fmla="*/ 5339502 w 8409248"/>
              <a:gd name="connsiteY4" fmla="*/ 1207254 h 6228173"/>
              <a:gd name="connsiteX5" fmla="*/ 6509465 w 8409248"/>
              <a:gd name="connsiteY5" fmla="*/ 927358 h 6228173"/>
              <a:gd name="connsiteX6" fmla="*/ 7391439 w 8409248"/>
              <a:gd name="connsiteY6" fmla="*/ 929388 h 6228173"/>
              <a:gd name="connsiteX7" fmla="*/ 6414376 w 8409248"/>
              <a:gd name="connsiteY7" fmla="*/ 4036824 h 6228173"/>
              <a:gd name="connsiteX8" fmla="*/ 5538517 w 8409248"/>
              <a:gd name="connsiteY8" fmla="*/ 4034793 h 6228173"/>
              <a:gd name="connsiteX9" fmla="*/ 6509465 w 8409248"/>
              <a:gd name="connsiteY9" fmla="*/ 927358 h 6228173"/>
              <a:gd name="connsiteX10" fmla="*/ 1715448 w 8409248"/>
              <a:gd name="connsiteY10" fmla="*/ 558324 h 6228173"/>
              <a:gd name="connsiteX11" fmla="*/ 2743183 w 8409248"/>
              <a:gd name="connsiteY11" fmla="*/ 560690 h 6228173"/>
              <a:gd name="connsiteX12" fmla="*/ 1604644 w 8409248"/>
              <a:gd name="connsiteY12" fmla="*/ 4181681 h 6228173"/>
              <a:gd name="connsiteX13" fmla="*/ 584035 w 8409248"/>
              <a:gd name="connsiteY13" fmla="*/ 4179315 h 6228173"/>
              <a:gd name="connsiteX14" fmla="*/ 1715448 w 8409248"/>
              <a:gd name="connsiteY14" fmla="*/ 558324 h 6228173"/>
              <a:gd name="connsiteX15" fmla="*/ 2919831 w 8409248"/>
              <a:gd name="connsiteY15" fmla="*/ 165494 h 6228173"/>
              <a:gd name="connsiteX16" fmla="*/ 4126701 w 8409248"/>
              <a:gd name="connsiteY16" fmla="*/ 168272 h 6228173"/>
              <a:gd name="connsiteX17" fmla="*/ 2789714 w 8409248"/>
              <a:gd name="connsiteY17" fmla="*/ 4420404 h 6228173"/>
              <a:gd name="connsiteX18" fmla="*/ 1591212 w 8409248"/>
              <a:gd name="connsiteY18" fmla="*/ 4417626 h 6228173"/>
              <a:gd name="connsiteX19" fmla="*/ 2919831 w 8409248"/>
              <a:gd name="connsiteY19" fmla="*/ 165494 h 6228173"/>
              <a:gd name="connsiteX20" fmla="*/ 7734808 w 8409248"/>
              <a:gd name="connsiteY20" fmla="*/ 5956 h 6228173"/>
              <a:gd name="connsiteX21" fmla="*/ 8409248 w 8409248"/>
              <a:gd name="connsiteY21" fmla="*/ 8018 h 6228173"/>
              <a:gd name="connsiteX22" fmla="*/ 8408719 w 8409248"/>
              <a:gd name="connsiteY22" fmla="*/ 4386333 h 6228173"/>
              <a:gd name="connsiteX23" fmla="*/ 7806005 w 8409248"/>
              <a:gd name="connsiteY23" fmla="*/ 6226814 h 6228173"/>
              <a:gd name="connsiteX24" fmla="*/ 5792094 w 8409248"/>
              <a:gd name="connsiteY24" fmla="*/ 6228173 h 6228173"/>
              <a:gd name="connsiteX25" fmla="*/ 7734808 w 8409248"/>
              <a:gd name="connsiteY25" fmla="*/ 5956 h 6228173"/>
              <a:gd name="connsiteX26" fmla="*/ 968118 w 8409248"/>
              <a:gd name="connsiteY26" fmla="*/ 1 h 6228173"/>
              <a:gd name="connsiteX27" fmla="*/ 1847521 w 8409248"/>
              <a:gd name="connsiteY27" fmla="*/ 2026 h 6228173"/>
              <a:gd name="connsiteX28" fmla="*/ 873306 w 8409248"/>
              <a:gd name="connsiteY28" fmla="*/ 3100404 h 6228173"/>
              <a:gd name="connsiteX29" fmla="*/ 0 w 8409248"/>
              <a:gd name="connsiteY29" fmla="*/ 3098379 h 6228173"/>
              <a:gd name="connsiteX30" fmla="*/ 968118 w 8409248"/>
              <a:gd name="connsiteY30" fmla="*/ 1 h 6228173"/>
              <a:gd name="connsiteX31" fmla="*/ 4224291 w 8409248"/>
              <a:gd name="connsiteY31" fmla="*/ 0 h 6228173"/>
              <a:gd name="connsiteX32" fmla="*/ 5658045 w 8409248"/>
              <a:gd name="connsiteY32" fmla="*/ 3300 h 6228173"/>
              <a:gd name="connsiteX33" fmla="*/ 4069714 w 8409248"/>
              <a:gd name="connsiteY33" fmla="*/ 5054805 h 6228173"/>
              <a:gd name="connsiteX34" fmla="*/ 2645901 w 8409248"/>
              <a:gd name="connsiteY34" fmla="*/ 5051504 h 6228173"/>
              <a:gd name="connsiteX35" fmla="*/ 4224291 w 8409248"/>
              <a:gd name="connsiteY35" fmla="*/ 0 h 622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409248" h="6228173">
                <a:moveTo>
                  <a:pt x="5339502" y="1207254"/>
                </a:moveTo>
                <a:lnTo>
                  <a:pt x="6364776" y="1209614"/>
                </a:lnTo>
                <a:lnTo>
                  <a:pt x="5228963" y="4821935"/>
                </a:lnTo>
                <a:lnTo>
                  <a:pt x="4210798" y="4819574"/>
                </a:lnTo>
                <a:lnTo>
                  <a:pt x="5339502" y="1207254"/>
                </a:lnTo>
                <a:close/>
                <a:moveTo>
                  <a:pt x="6509465" y="927358"/>
                </a:moveTo>
                <a:lnTo>
                  <a:pt x="7391439" y="929388"/>
                </a:lnTo>
                <a:lnTo>
                  <a:pt x="6414376" y="4036824"/>
                </a:lnTo>
                <a:lnTo>
                  <a:pt x="5538517" y="4034793"/>
                </a:lnTo>
                <a:lnTo>
                  <a:pt x="6509465" y="927358"/>
                </a:lnTo>
                <a:close/>
                <a:moveTo>
                  <a:pt x="1715448" y="558324"/>
                </a:moveTo>
                <a:lnTo>
                  <a:pt x="2743183" y="560690"/>
                </a:lnTo>
                <a:lnTo>
                  <a:pt x="1604644" y="4181681"/>
                </a:lnTo>
                <a:lnTo>
                  <a:pt x="584035" y="4179315"/>
                </a:lnTo>
                <a:lnTo>
                  <a:pt x="1715448" y="558324"/>
                </a:lnTo>
                <a:close/>
                <a:moveTo>
                  <a:pt x="2919831" y="165494"/>
                </a:moveTo>
                <a:lnTo>
                  <a:pt x="4126701" y="168272"/>
                </a:lnTo>
                <a:lnTo>
                  <a:pt x="2789714" y="4420404"/>
                </a:lnTo>
                <a:lnTo>
                  <a:pt x="1591212" y="4417626"/>
                </a:lnTo>
                <a:lnTo>
                  <a:pt x="2919831" y="165494"/>
                </a:lnTo>
                <a:close/>
                <a:moveTo>
                  <a:pt x="7734808" y="5956"/>
                </a:moveTo>
                <a:lnTo>
                  <a:pt x="8409248" y="8018"/>
                </a:lnTo>
                <a:cubicBezTo>
                  <a:pt x="8409071" y="1370955"/>
                  <a:pt x="8408896" y="3023395"/>
                  <a:pt x="8408719" y="4386333"/>
                </a:cubicBezTo>
                <a:lnTo>
                  <a:pt x="7806005" y="6226814"/>
                </a:lnTo>
                <a:lnTo>
                  <a:pt x="5792094" y="6228173"/>
                </a:lnTo>
                <a:lnTo>
                  <a:pt x="7734808" y="5956"/>
                </a:lnTo>
                <a:close/>
                <a:moveTo>
                  <a:pt x="968118" y="1"/>
                </a:moveTo>
                <a:lnTo>
                  <a:pt x="1847521" y="2026"/>
                </a:lnTo>
                <a:lnTo>
                  <a:pt x="873306" y="3100404"/>
                </a:lnTo>
                <a:lnTo>
                  <a:pt x="0" y="3098379"/>
                </a:lnTo>
                <a:lnTo>
                  <a:pt x="968118" y="1"/>
                </a:lnTo>
                <a:close/>
                <a:moveTo>
                  <a:pt x="4224291" y="0"/>
                </a:moveTo>
                <a:lnTo>
                  <a:pt x="5658045" y="3300"/>
                </a:lnTo>
                <a:lnTo>
                  <a:pt x="4069714" y="5054805"/>
                </a:lnTo>
                <a:lnTo>
                  <a:pt x="2645901" y="5051504"/>
                </a:lnTo>
                <a:lnTo>
                  <a:pt x="422429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Cliquez sur l’icône pour ajouter une image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5411D885-5165-45E4-B91D-1E7B8A1A57D1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arallélogramme 1">
            <a:extLst>
              <a:ext uri="{FF2B5EF4-FFF2-40B4-BE49-F238E27FC236}">
                <a16:creationId xmlns:a16="http://schemas.microsoft.com/office/drawing/2014/main" id="{06FCACB5-5339-4AD6-81CA-02524EBBD951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E1EAFC9A-B709-4045-8406-0ECC3EC3E5A2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C23299A0-5A40-4FEE-BB80-B54A0734AC9C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re 1">
            <a:extLst>
              <a:ext uri="{FF2B5EF4-FFF2-40B4-BE49-F238E27FC236}">
                <a16:creationId xmlns:a16="http://schemas.microsoft.com/office/drawing/2014/main" id="{5D9D3627-DE3A-44FE-A40B-3B788EA77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03363" y="5224137"/>
            <a:ext cx="6793909" cy="1080738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ct val="100000"/>
              </a:lnSpc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1" name="Parallélogramme 1">
            <a:extLst>
              <a:ext uri="{FF2B5EF4-FFF2-40B4-BE49-F238E27FC236}">
                <a16:creationId xmlns:a16="http://schemas.microsoft.com/office/drawing/2014/main" id="{293B205E-C512-4B8B-ACDD-CB46DB316E15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2" name="Espace réservé de la date 2">
            <a:extLst>
              <a:ext uri="{FF2B5EF4-FFF2-40B4-BE49-F238E27FC236}">
                <a16:creationId xmlns:a16="http://schemas.microsoft.com/office/drawing/2014/main" id="{AEB83573-28A1-44BA-9C4D-94F376E911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15" name="Parallélogramme 1">
            <a:extLst>
              <a:ext uri="{FF2B5EF4-FFF2-40B4-BE49-F238E27FC236}">
                <a16:creationId xmlns:a16="http://schemas.microsoft.com/office/drawing/2014/main" id="{A046FCED-91BD-4085-9B85-C0AF17730775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E9CA641-58B1-4157-8F25-37A5DBF0ED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4855" y="1726250"/>
            <a:ext cx="2143925" cy="133332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307E405-E4E7-4835-8979-84FB39E6CF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  <p:sp>
        <p:nvSpPr>
          <p:cNvPr id="16" name="Parallélogramme 1">
            <a:extLst>
              <a:ext uri="{FF2B5EF4-FFF2-40B4-BE49-F238E27FC236}">
                <a16:creationId xmlns:a16="http://schemas.microsoft.com/office/drawing/2014/main" id="{8C210321-9022-4F1A-BBA3-C6A8BAAC3337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62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 -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7">
            <a:extLst>
              <a:ext uri="{FF2B5EF4-FFF2-40B4-BE49-F238E27FC236}">
                <a16:creationId xmlns:a16="http://schemas.microsoft.com/office/drawing/2014/main" id="{20B63032-1CFB-422F-8CFA-3372A1D6AF7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0AE8DC9-3EEE-41EB-A3DC-27B0522E5C55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C938B43-E894-4D58-8C2A-CFCBF6941AD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58913" y="960120"/>
            <a:ext cx="9894887" cy="3549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300">
                <a:solidFill>
                  <a:schemeClr val="accent3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fr-FR" dirty="0"/>
              <a:t>MODIFIER LE STYLE DU SOUS-TITRE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FE5E5ECE-290C-427E-B699-39EFF070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373" y="209029"/>
            <a:ext cx="9895427" cy="5454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05EB68A0-A145-4866-A064-C388A4C60141}"/>
              </a:ext>
            </a:extLst>
          </p:cNvPr>
          <p:cNvCxnSpPr>
            <a:cxnSpLocks/>
          </p:cNvCxnSpPr>
          <p:nvPr userDrawn="1"/>
        </p:nvCxnSpPr>
        <p:spPr>
          <a:xfrm>
            <a:off x="1458373" y="847725"/>
            <a:ext cx="1005518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3F1FCBE8-5365-4EF6-AF40-7F303CBBC84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EBC5E715-2891-4DFB-947B-AF6ED6F08DE1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22" name="Parallélogramme 1">
            <a:extLst>
              <a:ext uri="{FF2B5EF4-FFF2-40B4-BE49-F238E27FC236}">
                <a16:creationId xmlns:a16="http://schemas.microsoft.com/office/drawing/2014/main" id="{AB840580-B130-42A2-A378-2ED076FAF004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3" name="Espace réservé de la date 2">
            <a:extLst>
              <a:ext uri="{FF2B5EF4-FFF2-40B4-BE49-F238E27FC236}">
                <a16:creationId xmlns:a16="http://schemas.microsoft.com/office/drawing/2014/main" id="{5F3F050A-AA3F-4107-B2DA-DAD2B93F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24" name="Espace réservé du numéro de diapositive 4">
            <a:extLst>
              <a:ext uri="{FF2B5EF4-FFF2-40B4-BE49-F238E27FC236}">
                <a16:creationId xmlns:a16="http://schemas.microsoft.com/office/drawing/2014/main" id="{049C7EDE-4D47-4516-AC9C-706B0882F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3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Parallélogramme 1">
            <a:extLst>
              <a:ext uri="{FF2B5EF4-FFF2-40B4-BE49-F238E27FC236}">
                <a16:creationId xmlns:a16="http://schemas.microsoft.com/office/drawing/2014/main" id="{ABA5EED2-34E0-495C-B7DB-E2AE9A6C4397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24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section -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pour une image  7">
            <a:extLst>
              <a:ext uri="{FF2B5EF4-FFF2-40B4-BE49-F238E27FC236}">
                <a16:creationId xmlns:a16="http://schemas.microsoft.com/office/drawing/2014/main" id="{AEA1844B-1969-488C-B0B7-359EFD50469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15B1DF8F-B5F2-422F-8DFF-5882F8D45325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3DD55C21-E3AC-468E-99E2-5E2534700456}"/>
              </a:ext>
            </a:extLst>
          </p:cNvPr>
          <p:cNvSpPr/>
          <p:nvPr userDrawn="1"/>
        </p:nvSpPr>
        <p:spPr>
          <a:xfrm>
            <a:off x="7997415" y="1206571"/>
            <a:ext cx="2151090" cy="360983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Parallélogramme 1">
            <a:extLst>
              <a:ext uri="{FF2B5EF4-FFF2-40B4-BE49-F238E27FC236}">
                <a16:creationId xmlns:a16="http://schemas.microsoft.com/office/drawing/2014/main" id="{1E4D25C3-6EB1-4929-B7CD-EE11826DFA3B}"/>
              </a:ext>
            </a:extLst>
          </p:cNvPr>
          <p:cNvSpPr/>
          <p:nvPr userDrawn="1"/>
        </p:nvSpPr>
        <p:spPr>
          <a:xfrm>
            <a:off x="9323962" y="933855"/>
            <a:ext cx="1843700" cy="3093991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allélogramme 1">
            <a:extLst>
              <a:ext uri="{FF2B5EF4-FFF2-40B4-BE49-F238E27FC236}">
                <a16:creationId xmlns:a16="http://schemas.microsoft.com/office/drawing/2014/main" id="{7F32A0F7-30BD-4D57-888E-33336F372EED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Parallélogramme 1">
            <a:extLst>
              <a:ext uri="{FF2B5EF4-FFF2-40B4-BE49-F238E27FC236}">
                <a16:creationId xmlns:a16="http://schemas.microsoft.com/office/drawing/2014/main" id="{3BD0A086-E5D5-4480-95C4-1F453EF6EF1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rgbClr val="843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2E8A68D-81AD-4AA0-9710-74A77E8EF543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élogramme 1">
            <a:extLst>
              <a:ext uri="{FF2B5EF4-FFF2-40B4-BE49-F238E27FC236}">
                <a16:creationId xmlns:a16="http://schemas.microsoft.com/office/drawing/2014/main" id="{1E126BAF-B4BB-4824-BB31-17C912906222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1CAE6A1A-7738-4DB5-96B4-4EE35DD62E15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5D9D3627-DE3A-44FE-A40B-3B788EA77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3078" y="2008243"/>
            <a:ext cx="4955753" cy="2180492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>
                <a:solidFill>
                  <a:srgbClr val="84304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5EAAD981-BE73-40B1-A2EA-F3BC0E87C426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rgbClr val="843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1" name="Espace réservé de la date 2">
            <a:extLst>
              <a:ext uri="{FF2B5EF4-FFF2-40B4-BE49-F238E27FC236}">
                <a16:creationId xmlns:a16="http://schemas.microsoft.com/office/drawing/2014/main" id="{7194CB23-411C-44EB-8D98-BAA2BF84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51295862-2EF4-44D7-994A-E87AA751A5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91" y="144883"/>
            <a:ext cx="1228769" cy="764182"/>
          </a:xfrm>
          <a:prstGeom prst="rect">
            <a:avLst/>
          </a:prstGeom>
        </p:spPr>
      </p:pic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EE5AA7C8-C610-4EE7-B8AB-C7E3F4131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84304B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C6FB453F-CE00-4FBF-9132-34A643BCDF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88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 -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7">
            <a:extLst>
              <a:ext uri="{FF2B5EF4-FFF2-40B4-BE49-F238E27FC236}">
                <a16:creationId xmlns:a16="http://schemas.microsoft.com/office/drawing/2014/main" id="{CFE2A9B6-1A1D-4BC6-8253-57CAD789563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81854B4-53C6-438C-8DF6-D8C4824EB05C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C938B43-E894-4D58-8C2A-CFCBF6941AD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58913" y="960120"/>
            <a:ext cx="9894887" cy="3549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300">
                <a:solidFill>
                  <a:srgbClr val="84304B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fr-FR" dirty="0"/>
              <a:t>MODIFIER LE STYLE DU SOUS-TITRE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FE5E5ECE-290C-427E-B699-39EFF070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373" y="209029"/>
            <a:ext cx="9895427" cy="5454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4304B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05EB68A0-A145-4866-A064-C388A4C60141}"/>
              </a:ext>
            </a:extLst>
          </p:cNvPr>
          <p:cNvCxnSpPr>
            <a:cxnSpLocks/>
          </p:cNvCxnSpPr>
          <p:nvPr userDrawn="1"/>
        </p:nvCxnSpPr>
        <p:spPr>
          <a:xfrm>
            <a:off x="1458373" y="847725"/>
            <a:ext cx="10055188" cy="0"/>
          </a:xfrm>
          <a:prstGeom prst="line">
            <a:avLst/>
          </a:prstGeom>
          <a:ln>
            <a:solidFill>
              <a:srgbClr val="8430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3F1FCBE8-5365-4EF6-AF40-7F303CBBC84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rgbClr val="843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EBC5E715-2891-4DFB-947B-AF6ED6F08DE1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22" name="Parallélogramme 1">
            <a:extLst>
              <a:ext uri="{FF2B5EF4-FFF2-40B4-BE49-F238E27FC236}">
                <a16:creationId xmlns:a16="http://schemas.microsoft.com/office/drawing/2014/main" id="{AB840580-B130-42A2-A378-2ED076FAF004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rgbClr val="843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3" name="Espace réservé de la date 2">
            <a:extLst>
              <a:ext uri="{FF2B5EF4-FFF2-40B4-BE49-F238E27FC236}">
                <a16:creationId xmlns:a16="http://schemas.microsoft.com/office/drawing/2014/main" id="{5F3F050A-AA3F-4107-B2DA-DAD2B93F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24" name="Espace réservé du numéro de diapositive 4">
            <a:extLst>
              <a:ext uri="{FF2B5EF4-FFF2-40B4-BE49-F238E27FC236}">
                <a16:creationId xmlns:a16="http://schemas.microsoft.com/office/drawing/2014/main" id="{049C7EDE-4D47-4516-AC9C-706B0882F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84304B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Parallélogramme 1">
            <a:extLst>
              <a:ext uri="{FF2B5EF4-FFF2-40B4-BE49-F238E27FC236}">
                <a16:creationId xmlns:a16="http://schemas.microsoft.com/office/drawing/2014/main" id="{206A3C2B-5EE5-4F78-A053-6653BBF429C6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rgbClr val="843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18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ocument - Images multip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pour une image  7">
            <a:extLst>
              <a:ext uri="{FF2B5EF4-FFF2-40B4-BE49-F238E27FC236}">
                <a16:creationId xmlns:a16="http://schemas.microsoft.com/office/drawing/2014/main" id="{FF7A15FD-FF20-48E5-ACA3-7124E4D0726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5411D885-5165-45E4-B91D-1E7B8A1A57D1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élogramme 1">
            <a:extLst>
              <a:ext uri="{FF2B5EF4-FFF2-40B4-BE49-F238E27FC236}">
                <a16:creationId xmlns:a16="http://schemas.microsoft.com/office/drawing/2014/main" id="{AE910D30-DA4F-4D62-A777-B36939771925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E1EAFC9A-B709-4045-8406-0ECC3EC3E5A2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space réservé pour une image  7">
            <a:extLst>
              <a:ext uri="{FF2B5EF4-FFF2-40B4-BE49-F238E27FC236}">
                <a16:creationId xmlns:a16="http://schemas.microsoft.com/office/drawing/2014/main" id="{B2BB8F35-5C66-4752-AFC5-FD34E660175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998451" y="1209291"/>
            <a:ext cx="2151090" cy="3603663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978" h="5442925">
                <a:moveTo>
                  <a:pt x="0" y="5442925"/>
                </a:moveTo>
                <a:lnTo>
                  <a:pt x="1711248" y="0"/>
                </a:lnTo>
                <a:lnTo>
                  <a:pt x="3248978" y="0"/>
                </a:lnTo>
                <a:lnTo>
                  <a:pt x="1542336" y="5442925"/>
                </a:lnTo>
                <a:lnTo>
                  <a:pt x="0" y="54429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sp>
        <p:nvSpPr>
          <p:cNvPr id="24" name="Espace réservé pour une image  7">
            <a:extLst>
              <a:ext uri="{FF2B5EF4-FFF2-40B4-BE49-F238E27FC236}">
                <a16:creationId xmlns:a16="http://schemas.microsoft.com/office/drawing/2014/main" id="{5A0F0B19-9EEF-47F5-AAF0-18F6729F630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319722" y="933857"/>
            <a:ext cx="1846854" cy="3093985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978" h="5442925">
                <a:moveTo>
                  <a:pt x="0" y="5442925"/>
                </a:moveTo>
                <a:lnTo>
                  <a:pt x="1711248" y="0"/>
                </a:lnTo>
                <a:lnTo>
                  <a:pt x="3248978" y="0"/>
                </a:lnTo>
                <a:lnTo>
                  <a:pt x="1542336" y="5442925"/>
                </a:lnTo>
                <a:lnTo>
                  <a:pt x="0" y="54429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sp>
        <p:nvSpPr>
          <p:cNvPr id="28" name="Espace réservé pour une image  7">
            <a:extLst>
              <a:ext uri="{FF2B5EF4-FFF2-40B4-BE49-F238E27FC236}">
                <a16:creationId xmlns:a16="http://schemas.microsoft.com/office/drawing/2014/main" id="{C7CFD2FC-7EB9-4151-A3D8-987A0BEFE42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33194" y="-2562"/>
            <a:ext cx="3013471" cy="5048387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978" h="5442925">
                <a:moveTo>
                  <a:pt x="0" y="5442925"/>
                </a:moveTo>
                <a:lnTo>
                  <a:pt x="1711248" y="0"/>
                </a:lnTo>
                <a:lnTo>
                  <a:pt x="3248978" y="0"/>
                </a:lnTo>
                <a:lnTo>
                  <a:pt x="1542336" y="5442925"/>
                </a:lnTo>
                <a:lnTo>
                  <a:pt x="0" y="54429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sp>
        <p:nvSpPr>
          <p:cNvPr id="29" name="Espace réservé pour une image  7">
            <a:extLst>
              <a:ext uri="{FF2B5EF4-FFF2-40B4-BE49-F238E27FC236}">
                <a16:creationId xmlns:a16="http://schemas.microsoft.com/office/drawing/2014/main" id="{BAE76844-A611-4776-B006-4BFFE229030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784962" y="-2562"/>
            <a:ext cx="1846854" cy="3093985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978" h="5442925">
                <a:moveTo>
                  <a:pt x="0" y="5442925"/>
                </a:moveTo>
                <a:lnTo>
                  <a:pt x="1711248" y="0"/>
                </a:lnTo>
                <a:lnTo>
                  <a:pt x="3248978" y="0"/>
                </a:lnTo>
                <a:lnTo>
                  <a:pt x="1542336" y="5442925"/>
                </a:lnTo>
                <a:lnTo>
                  <a:pt x="0" y="54429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sp>
        <p:nvSpPr>
          <p:cNvPr id="30" name="Espace réservé pour une image  7">
            <a:extLst>
              <a:ext uri="{FF2B5EF4-FFF2-40B4-BE49-F238E27FC236}">
                <a16:creationId xmlns:a16="http://schemas.microsoft.com/office/drawing/2014/main" id="{5801D3A1-0485-4506-875A-F338F167186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74416" y="553125"/>
            <a:ext cx="2160588" cy="3619575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978" h="5442925">
                <a:moveTo>
                  <a:pt x="0" y="5442925"/>
                </a:moveTo>
                <a:lnTo>
                  <a:pt x="1711248" y="0"/>
                </a:lnTo>
                <a:lnTo>
                  <a:pt x="3248978" y="0"/>
                </a:lnTo>
                <a:lnTo>
                  <a:pt x="1542336" y="5442925"/>
                </a:lnTo>
                <a:lnTo>
                  <a:pt x="0" y="54429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sp>
        <p:nvSpPr>
          <p:cNvPr id="31" name="Espace réservé pour une image  7">
            <a:extLst>
              <a:ext uri="{FF2B5EF4-FFF2-40B4-BE49-F238E27FC236}">
                <a16:creationId xmlns:a16="http://schemas.microsoft.com/office/drawing/2014/main" id="{141E6712-F880-4126-BA47-FB85BB1CFD3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79304" y="178881"/>
            <a:ext cx="2526479" cy="4232542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978" h="5442925">
                <a:moveTo>
                  <a:pt x="0" y="5442925"/>
                </a:moveTo>
                <a:lnTo>
                  <a:pt x="1711248" y="0"/>
                </a:lnTo>
                <a:lnTo>
                  <a:pt x="3248978" y="0"/>
                </a:lnTo>
                <a:lnTo>
                  <a:pt x="1542336" y="5442925"/>
                </a:lnTo>
                <a:lnTo>
                  <a:pt x="0" y="54429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C23299A0-5A40-4FEE-BB80-B54A0734AC9C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1F165459-FDA6-4F20-8C37-90EF2531AC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4855" y="1726250"/>
            <a:ext cx="2143925" cy="1333326"/>
          </a:xfrm>
          <a:prstGeom prst="rect">
            <a:avLst/>
          </a:prstGeom>
        </p:spPr>
      </p:pic>
      <p:sp>
        <p:nvSpPr>
          <p:cNvPr id="32" name="Titre 1">
            <a:extLst>
              <a:ext uri="{FF2B5EF4-FFF2-40B4-BE49-F238E27FC236}">
                <a16:creationId xmlns:a16="http://schemas.microsoft.com/office/drawing/2014/main" id="{5D9D3627-DE3A-44FE-A40B-3B788EA77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03363" y="5224137"/>
            <a:ext cx="6793909" cy="1080738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ct val="100000"/>
              </a:lnSpc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1" name="Parallélogramme 1">
            <a:extLst>
              <a:ext uri="{FF2B5EF4-FFF2-40B4-BE49-F238E27FC236}">
                <a16:creationId xmlns:a16="http://schemas.microsoft.com/office/drawing/2014/main" id="{293B205E-C512-4B8B-ACDD-CB46DB316E15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8" name="Espace réservé de la date 2">
            <a:extLst>
              <a:ext uri="{FF2B5EF4-FFF2-40B4-BE49-F238E27FC236}">
                <a16:creationId xmlns:a16="http://schemas.microsoft.com/office/drawing/2014/main" id="{BCCCFE9A-F4AB-4892-BB0A-A9FA2D28A5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124C5456-2837-4135-89A7-D51B71DD266F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B8B04841-314D-4BDD-A1FB-8167A85609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  <p:sp>
        <p:nvSpPr>
          <p:cNvPr id="33" name="Parallélogramme 1">
            <a:extLst>
              <a:ext uri="{FF2B5EF4-FFF2-40B4-BE49-F238E27FC236}">
                <a16:creationId xmlns:a16="http://schemas.microsoft.com/office/drawing/2014/main" id="{BCC353B6-6479-41C6-AFA6-693B6D08EA75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58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section - Rou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pour une image  7">
            <a:extLst>
              <a:ext uri="{FF2B5EF4-FFF2-40B4-BE49-F238E27FC236}">
                <a16:creationId xmlns:a16="http://schemas.microsoft.com/office/drawing/2014/main" id="{CB97983E-943A-4500-8A5F-BBFB9090CCA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CACD151-84ED-4933-94FF-4F158F3569C7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3DD55C21-E3AC-468E-99E2-5E2534700456}"/>
              </a:ext>
            </a:extLst>
          </p:cNvPr>
          <p:cNvSpPr/>
          <p:nvPr userDrawn="1"/>
        </p:nvSpPr>
        <p:spPr>
          <a:xfrm>
            <a:off x="7997415" y="1206571"/>
            <a:ext cx="2151090" cy="360983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Parallélogramme 1">
            <a:extLst>
              <a:ext uri="{FF2B5EF4-FFF2-40B4-BE49-F238E27FC236}">
                <a16:creationId xmlns:a16="http://schemas.microsoft.com/office/drawing/2014/main" id="{1E4D25C3-6EB1-4929-B7CD-EE11826DFA3B}"/>
              </a:ext>
            </a:extLst>
          </p:cNvPr>
          <p:cNvSpPr/>
          <p:nvPr userDrawn="1"/>
        </p:nvSpPr>
        <p:spPr>
          <a:xfrm>
            <a:off x="9323962" y="933855"/>
            <a:ext cx="1843700" cy="3093991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allélogramme 1">
            <a:extLst>
              <a:ext uri="{FF2B5EF4-FFF2-40B4-BE49-F238E27FC236}">
                <a16:creationId xmlns:a16="http://schemas.microsoft.com/office/drawing/2014/main" id="{7F32A0F7-30BD-4D57-888E-33336F372EED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2E8A68D-81AD-4AA0-9710-74A77E8EF543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élogramme 1">
            <a:extLst>
              <a:ext uri="{FF2B5EF4-FFF2-40B4-BE49-F238E27FC236}">
                <a16:creationId xmlns:a16="http://schemas.microsoft.com/office/drawing/2014/main" id="{1E126BAF-B4BB-4824-BB31-17C912906222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1167234-B68D-466D-8D0A-1FE930AEF7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  <p:sp>
        <p:nvSpPr>
          <p:cNvPr id="32" name="Titre 1">
            <a:extLst>
              <a:ext uri="{FF2B5EF4-FFF2-40B4-BE49-F238E27FC236}">
                <a16:creationId xmlns:a16="http://schemas.microsoft.com/office/drawing/2014/main" id="{5D9D3627-DE3A-44FE-A40B-3B788EA77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3078" y="2008243"/>
            <a:ext cx="4955753" cy="2180492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51295862-2EF4-44D7-994A-E87AA751A5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91" y="144883"/>
            <a:ext cx="1228769" cy="764182"/>
          </a:xfrm>
          <a:prstGeom prst="rect">
            <a:avLst/>
          </a:prstGeom>
        </p:spPr>
      </p:pic>
      <p:sp>
        <p:nvSpPr>
          <p:cNvPr id="26" name="Parallélogramme 1">
            <a:extLst>
              <a:ext uri="{FF2B5EF4-FFF2-40B4-BE49-F238E27FC236}">
                <a16:creationId xmlns:a16="http://schemas.microsoft.com/office/drawing/2014/main" id="{41AF941F-33BA-4DE5-85E9-218C0055F211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A57F5C3F-ABA9-43D7-B36E-98B363949B80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29" name="Parallélogramme 1">
            <a:extLst>
              <a:ext uri="{FF2B5EF4-FFF2-40B4-BE49-F238E27FC236}">
                <a16:creationId xmlns:a16="http://schemas.microsoft.com/office/drawing/2014/main" id="{E035E8EF-6D9F-49BB-9242-0213D06565A2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31" name="Espace réservé de la date 2">
            <a:extLst>
              <a:ext uri="{FF2B5EF4-FFF2-40B4-BE49-F238E27FC236}">
                <a16:creationId xmlns:a16="http://schemas.microsoft.com/office/drawing/2014/main" id="{1A891D55-3C86-464F-B04F-F057B8CC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34" name="Espace réservé du numéro de diapositive 4">
            <a:extLst>
              <a:ext uri="{FF2B5EF4-FFF2-40B4-BE49-F238E27FC236}">
                <a16:creationId xmlns:a16="http://schemas.microsoft.com/office/drawing/2014/main" id="{5A67FFBD-2131-400B-9AE4-AC259DC43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C00000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5" name="Parallélogramme 1">
            <a:extLst>
              <a:ext uri="{FF2B5EF4-FFF2-40B4-BE49-F238E27FC236}">
                <a16:creationId xmlns:a16="http://schemas.microsoft.com/office/drawing/2014/main" id="{F1A96884-9C8C-46A6-9A8B-8B6B65747A43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86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 - Rou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7">
            <a:extLst>
              <a:ext uri="{FF2B5EF4-FFF2-40B4-BE49-F238E27FC236}">
                <a16:creationId xmlns:a16="http://schemas.microsoft.com/office/drawing/2014/main" id="{AF70C234-A0D7-4B25-B63F-C84CC8CC62A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12EBBA0-B9ED-4C60-96ED-8B0F4484304C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arallélogramme 1">
            <a:extLst>
              <a:ext uri="{FF2B5EF4-FFF2-40B4-BE49-F238E27FC236}">
                <a16:creationId xmlns:a16="http://schemas.microsoft.com/office/drawing/2014/main" id="{9B3E836E-00E6-42AF-88AA-8C260629D3AC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C938B43-E894-4D58-8C2A-CFCBF6941AD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58913" y="960120"/>
            <a:ext cx="9894887" cy="3549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300">
                <a:solidFill>
                  <a:srgbClr val="C00000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fr-FR" dirty="0"/>
              <a:t>MODIFIER LE STYLE DU SOUS-TITRE</a:t>
            </a:r>
          </a:p>
        </p:txBody>
      </p:sp>
      <p:sp>
        <p:nvSpPr>
          <p:cNvPr id="14" name="Espace réservé du titre 8">
            <a:extLst>
              <a:ext uri="{FF2B5EF4-FFF2-40B4-BE49-F238E27FC236}">
                <a16:creationId xmlns:a16="http://schemas.microsoft.com/office/drawing/2014/main" id="{F019367C-1068-45DA-B2C3-5FD3956E4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373" y="209029"/>
            <a:ext cx="9895427" cy="545439"/>
          </a:xfrm>
          <a:prstGeom prst="rect">
            <a:avLst/>
          </a:prstGeom>
          <a:noFill/>
        </p:spPr>
        <p:txBody>
          <a:bodyPr vert="horz" lIns="91440" tIns="45720" rIns="91440" bIns="0" rtlCol="0" anchor="b">
            <a:norm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rtl="0"/>
            <a:r>
              <a:rPr lang="fr-FR" noProof="0" dirty="0"/>
              <a:t>Modifiez le style du titre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F76AB8DA-7F82-41D6-8EF9-9AC06A7003C4}"/>
              </a:ext>
            </a:extLst>
          </p:cNvPr>
          <p:cNvCxnSpPr>
            <a:cxnSpLocks/>
          </p:cNvCxnSpPr>
          <p:nvPr userDrawn="1"/>
        </p:nvCxnSpPr>
        <p:spPr>
          <a:xfrm>
            <a:off x="1458373" y="847725"/>
            <a:ext cx="1005518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élogramme 1">
            <a:extLst>
              <a:ext uri="{FF2B5EF4-FFF2-40B4-BE49-F238E27FC236}">
                <a16:creationId xmlns:a16="http://schemas.microsoft.com/office/drawing/2014/main" id="{303891AE-965F-420E-88BB-9A35C335DCB1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59EDD2F7-2D34-4A6E-9663-1EC5C6DC2B30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21" name="Parallélogramme 1">
            <a:extLst>
              <a:ext uri="{FF2B5EF4-FFF2-40B4-BE49-F238E27FC236}">
                <a16:creationId xmlns:a16="http://schemas.microsoft.com/office/drawing/2014/main" id="{6BA8D8CA-383F-42CC-933E-76C0830737C0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2" name="Espace réservé de la date 2">
            <a:extLst>
              <a:ext uri="{FF2B5EF4-FFF2-40B4-BE49-F238E27FC236}">
                <a16:creationId xmlns:a16="http://schemas.microsoft.com/office/drawing/2014/main" id="{2C705609-D165-4E93-896C-CE3C64C28D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EE82F4B0-1130-4867-9E98-796601564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C00000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734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section -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pour une image  7">
            <a:extLst>
              <a:ext uri="{FF2B5EF4-FFF2-40B4-BE49-F238E27FC236}">
                <a16:creationId xmlns:a16="http://schemas.microsoft.com/office/drawing/2014/main" id="{55FA1D58-3300-4D98-94C3-7D6EBAEE3F2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CDD427F4-B5F6-4C40-931A-17FCF933E579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3DD55C21-E3AC-468E-99E2-5E2534700456}"/>
              </a:ext>
            </a:extLst>
          </p:cNvPr>
          <p:cNvSpPr/>
          <p:nvPr userDrawn="1"/>
        </p:nvSpPr>
        <p:spPr>
          <a:xfrm>
            <a:off x="7997415" y="1206571"/>
            <a:ext cx="2151090" cy="360983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Parallélogramme 1">
            <a:extLst>
              <a:ext uri="{FF2B5EF4-FFF2-40B4-BE49-F238E27FC236}">
                <a16:creationId xmlns:a16="http://schemas.microsoft.com/office/drawing/2014/main" id="{1E4D25C3-6EB1-4929-B7CD-EE11826DFA3B}"/>
              </a:ext>
            </a:extLst>
          </p:cNvPr>
          <p:cNvSpPr/>
          <p:nvPr userDrawn="1"/>
        </p:nvSpPr>
        <p:spPr>
          <a:xfrm>
            <a:off x="9323962" y="933855"/>
            <a:ext cx="1843700" cy="3093991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allélogramme 1">
            <a:extLst>
              <a:ext uri="{FF2B5EF4-FFF2-40B4-BE49-F238E27FC236}">
                <a16:creationId xmlns:a16="http://schemas.microsoft.com/office/drawing/2014/main" id="{7F32A0F7-30BD-4D57-888E-33336F372EED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Parallélogramme 1">
            <a:extLst>
              <a:ext uri="{FF2B5EF4-FFF2-40B4-BE49-F238E27FC236}">
                <a16:creationId xmlns:a16="http://schemas.microsoft.com/office/drawing/2014/main" id="{3BD0A086-E5D5-4480-95C4-1F453EF6EF1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2E8A68D-81AD-4AA0-9710-74A77E8EF543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élogramme 1">
            <a:extLst>
              <a:ext uri="{FF2B5EF4-FFF2-40B4-BE49-F238E27FC236}">
                <a16:creationId xmlns:a16="http://schemas.microsoft.com/office/drawing/2014/main" id="{1E126BAF-B4BB-4824-BB31-17C912906222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1CAE6A1A-7738-4DB5-96B4-4EE35DD62E15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5D9D3627-DE3A-44FE-A40B-3B788EA77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3078" y="2008243"/>
            <a:ext cx="4955753" cy="2180492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5EAAD981-BE73-40B1-A2EA-F3BC0E87C426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1" name="Espace réservé de la date 2">
            <a:extLst>
              <a:ext uri="{FF2B5EF4-FFF2-40B4-BE49-F238E27FC236}">
                <a16:creationId xmlns:a16="http://schemas.microsoft.com/office/drawing/2014/main" id="{7194CB23-411C-44EB-8D98-BAA2BF84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51295862-2EF4-44D7-994A-E87AA751A5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91" y="144883"/>
            <a:ext cx="1228769" cy="764182"/>
          </a:xfrm>
          <a:prstGeom prst="rect">
            <a:avLst/>
          </a:prstGeom>
        </p:spPr>
      </p:pic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EE5AA7C8-C610-4EE7-B8AB-C7E3F4131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6" name="Parallélogramme 1">
            <a:extLst>
              <a:ext uri="{FF2B5EF4-FFF2-40B4-BE49-F238E27FC236}">
                <a16:creationId xmlns:a16="http://schemas.microsoft.com/office/drawing/2014/main" id="{63353343-463A-4EB2-8E20-1E636BC906CE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1BFF9083-6F22-4634-99A9-B6DBDD290E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94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 -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7">
            <a:extLst>
              <a:ext uri="{FF2B5EF4-FFF2-40B4-BE49-F238E27FC236}">
                <a16:creationId xmlns:a16="http://schemas.microsoft.com/office/drawing/2014/main" id="{0AE8EFD1-1409-4EF4-A16B-99B29E1811C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B626FBBE-DAB6-41DE-8710-362F9F7E5A3A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C938B43-E894-4D58-8C2A-CFCBF6941AD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58913" y="960120"/>
            <a:ext cx="9894887" cy="3549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fr-FR" dirty="0"/>
              <a:t>MODIFIER LE STYLE DU SOUS-TITRE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FE5E5ECE-290C-427E-B699-39EFF070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373" y="209029"/>
            <a:ext cx="9895427" cy="5454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05EB68A0-A145-4866-A064-C388A4C60141}"/>
              </a:ext>
            </a:extLst>
          </p:cNvPr>
          <p:cNvCxnSpPr>
            <a:cxnSpLocks/>
          </p:cNvCxnSpPr>
          <p:nvPr userDrawn="1"/>
        </p:nvCxnSpPr>
        <p:spPr>
          <a:xfrm>
            <a:off x="1458373" y="847725"/>
            <a:ext cx="1005518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3F1FCBE8-5365-4EF6-AF40-7F303CBBC84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EBC5E715-2891-4DFB-947B-AF6ED6F08DE1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22" name="Parallélogramme 1">
            <a:extLst>
              <a:ext uri="{FF2B5EF4-FFF2-40B4-BE49-F238E27FC236}">
                <a16:creationId xmlns:a16="http://schemas.microsoft.com/office/drawing/2014/main" id="{AB840580-B130-42A2-A378-2ED076FAF004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3" name="Espace réservé de la date 2">
            <a:extLst>
              <a:ext uri="{FF2B5EF4-FFF2-40B4-BE49-F238E27FC236}">
                <a16:creationId xmlns:a16="http://schemas.microsoft.com/office/drawing/2014/main" id="{5F3F050A-AA3F-4107-B2DA-DAD2B93F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24" name="Espace réservé du numéro de diapositive 4">
            <a:extLst>
              <a:ext uri="{FF2B5EF4-FFF2-40B4-BE49-F238E27FC236}">
                <a16:creationId xmlns:a16="http://schemas.microsoft.com/office/drawing/2014/main" id="{049C7EDE-4D47-4516-AC9C-706B0882F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16C990ED-A12A-43DC-82FC-4A28A158CF2A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89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section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pour une image  7">
            <a:extLst>
              <a:ext uri="{FF2B5EF4-FFF2-40B4-BE49-F238E27FC236}">
                <a16:creationId xmlns:a16="http://schemas.microsoft.com/office/drawing/2014/main" id="{044068C0-8C62-4050-86D3-98B106138C6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ACF9062-A503-42D0-BDC2-E2D8B4EB9180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3DD55C21-E3AC-468E-99E2-5E2534700456}"/>
              </a:ext>
            </a:extLst>
          </p:cNvPr>
          <p:cNvSpPr/>
          <p:nvPr userDrawn="1"/>
        </p:nvSpPr>
        <p:spPr>
          <a:xfrm>
            <a:off x="7997415" y="1206571"/>
            <a:ext cx="2151090" cy="360983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Parallélogramme 1">
            <a:extLst>
              <a:ext uri="{FF2B5EF4-FFF2-40B4-BE49-F238E27FC236}">
                <a16:creationId xmlns:a16="http://schemas.microsoft.com/office/drawing/2014/main" id="{1E4D25C3-6EB1-4929-B7CD-EE11826DFA3B}"/>
              </a:ext>
            </a:extLst>
          </p:cNvPr>
          <p:cNvSpPr/>
          <p:nvPr userDrawn="1"/>
        </p:nvSpPr>
        <p:spPr>
          <a:xfrm>
            <a:off x="9323962" y="933855"/>
            <a:ext cx="1843700" cy="3093991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allélogramme 1">
            <a:extLst>
              <a:ext uri="{FF2B5EF4-FFF2-40B4-BE49-F238E27FC236}">
                <a16:creationId xmlns:a16="http://schemas.microsoft.com/office/drawing/2014/main" id="{7F32A0F7-30BD-4D57-888E-33336F372EED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Parallélogramme 1">
            <a:extLst>
              <a:ext uri="{FF2B5EF4-FFF2-40B4-BE49-F238E27FC236}">
                <a16:creationId xmlns:a16="http://schemas.microsoft.com/office/drawing/2014/main" id="{3BD0A086-E5D5-4480-95C4-1F453EF6EF1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2E8A68D-81AD-4AA0-9710-74A77E8EF543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élogramme 1">
            <a:extLst>
              <a:ext uri="{FF2B5EF4-FFF2-40B4-BE49-F238E27FC236}">
                <a16:creationId xmlns:a16="http://schemas.microsoft.com/office/drawing/2014/main" id="{1E126BAF-B4BB-4824-BB31-17C912906222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1CAE6A1A-7738-4DB5-96B4-4EE35DD62E15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5D9D3627-DE3A-44FE-A40B-3B788EA77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3076" y="2008243"/>
            <a:ext cx="4955753" cy="2180492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5EAAD981-BE73-40B1-A2EA-F3BC0E87C426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1" name="Espace réservé de la date 2">
            <a:extLst>
              <a:ext uri="{FF2B5EF4-FFF2-40B4-BE49-F238E27FC236}">
                <a16:creationId xmlns:a16="http://schemas.microsoft.com/office/drawing/2014/main" id="{7194CB23-411C-44EB-8D98-BAA2BF84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51295862-2EF4-44D7-994A-E87AA751A5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91" y="144883"/>
            <a:ext cx="1228769" cy="764182"/>
          </a:xfrm>
          <a:prstGeom prst="rect">
            <a:avLst/>
          </a:prstGeom>
        </p:spPr>
      </p:pic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EE5AA7C8-C610-4EE7-B8AB-C7E3F4131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38C1AB40-1E12-40EF-88DC-083C67C326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6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7">
            <a:extLst>
              <a:ext uri="{FF2B5EF4-FFF2-40B4-BE49-F238E27FC236}">
                <a16:creationId xmlns:a16="http://schemas.microsoft.com/office/drawing/2014/main" id="{BB648860-52F7-4A7E-AE93-916E0F5FD46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B86443E2-7D7B-44C6-834C-96A560C16D03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C938B43-E894-4D58-8C2A-CFCBF6941AD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58913" y="960120"/>
            <a:ext cx="9894887" cy="3549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300">
                <a:solidFill>
                  <a:schemeClr val="accent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fr-FR" dirty="0"/>
              <a:t>MODIFIER LE STYLE DU SOUS-TITRE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FE5E5ECE-290C-427E-B699-39EFF070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373" y="209029"/>
            <a:ext cx="9895427" cy="5454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05EB68A0-A145-4866-A064-C388A4C60141}"/>
              </a:ext>
            </a:extLst>
          </p:cNvPr>
          <p:cNvCxnSpPr>
            <a:cxnSpLocks/>
          </p:cNvCxnSpPr>
          <p:nvPr userDrawn="1"/>
        </p:nvCxnSpPr>
        <p:spPr>
          <a:xfrm>
            <a:off x="1458373" y="847725"/>
            <a:ext cx="1005518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3F1FCBE8-5365-4EF6-AF40-7F303CBBC84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EBC5E715-2891-4DFB-947B-AF6ED6F08DE1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22" name="Parallélogramme 1">
            <a:extLst>
              <a:ext uri="{FF2B5EF4-FFF2-40B4-BE49-F238E27FC236}">
                <a16:creationId xmlns:a16="http://schemas.microsoft.com/office/drawing/2014/main" id="{AB840580-B130-42A2-A378-2ED076FAF004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3" name="Espace réservé de la date 2">
            <a:extLst>
              <a:ext uri="{FF2B5EF4-FFF2-40B4-BE49-F238E27FC236}">
                <a16:creationId xmlns:a16="http://schemas.microsoft.com/office/drawing/2014/main" id="{5F3F050A-AA3F-4107-B2DA-DAD2B93F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sp>
        <p:nvSpPr>
          <p:cNvPr id="24" name="Espace réservé du numéro de diapositive 4">
            <a:extLst>
              <a:ext uri="{FF2B5EF4-FFF2-40B4-BE49-F238E27FC236}">
                <a16:creationId xmlns:a16="http://schemas.microsoft.com/office/drawing/2014/main" id="{049C7EDE-4D47-4516-AC9C-706B0882F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Parallélogramme 1">
            <a:extLst>
              <a:ext uri="{FF2B5EF4-FFF2-40B4-BE49-F238E27FC236}">
                <a16:creationId xmlns:a16="http://schemas.microsoft.com/office/drawing/2014/main" id="{0032684D-814C-44F4-AFF4-76F250BB9E4E}"/>
              </a:ext>
            </a:extLst>
          </p:cNvPr>
          <p:cNvSpPr/>
          <p:nvPr userDrawn="1"/>
        </p:nvSpPr>
        <p:spPr>
          <a:xfrm>
            <a:off x="9436493" y="-2688"/>
            <a:ext cx="2032306" cy="21171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09792"/>
              <a:gd name="connsiteY0" fmla="*/ 527039 h 530597"/>
              <a:gd name="connsiteX1" fmla="*/ 64110 w 1709792"/>
              <a:gd name="connsiteY1" fmla="*/ 331354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96935"/>
              <a:gd name="connsiteY0" fmla="*/ 195992 h 199550"/>
              <a:gd name="connsiteX1" fmla="*/ 64110 w 1596935"/>
              <a:gd name="connsiteY1" fmla="*/ 307 h 199550"/>
              <a:gd name="connsiteX2" fmla="*/ 1596935 w 1596935"/>
              <a:gd name="connsiteY2" fmla="*/ 0 h 199550"/>
              <a:gd name="connsiteX3" fmla="*/ 1534604 w 1596935"/>
              <a:gd name="connsiteY3" fmla="*/ 199550 h 199550"/>
              <a:gd name="connsiteX4" fmla="*/ 0 w 1596935"/>
              <a:gd name="connsiteY4" fmla="*/ 195992 h 199550"/>
              <a:gd name="connsiteX0" fmla="*/ 0 w 1596935"/>
              <a:gd name="connsiteY0" fmla="*/ 195992 h 195992"/>
              <a:gd name="connsiteX1" fmla="*/ 64110 w 1596935"/>
              <a:gd name="connsiteY1" fmla="*/ 307 h 195992"/>
              <a:gd name="connsiteX2" fmla="*/ 1596935 w 1596935"/>
              <a:gd name="connsiteY2" fmla="*/ 0 h 195992"/>
              <a:gd name="connsiteX3" fmla="*/ 1534604 w 1596935"/>
              <a:gd name="connsiteY3" fmla="*/ 195788 h 195992"/>
              <a:gd name="connsiteX4" fmla="*/ 0 w 1596935"/>
              <a:gd name="connsiteY4" fmla="*/ 195992 h 195992"/>
              <a:gd name="connsiteX0" fmla="*/ 0 w 2034335"/>
              <a:gd name="connsiteY0" fmla="*/ 199409 h 199409"/>
              <a:gd name="connsiteX1" fmla="*/ 501510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70945 w 2034335"/>
              <a:gd name="connsiteY1" fmla="*/ 307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199409 h 199409"/>
              <a:gd name="connsiteX1" fmla="*/ 60694 w 2034335"/>
              <a:gd name="connsiteY1" fmla="*/ 3724 h 199409"/>
              <a:gd name="connsiteX2" fmla="*/ 2034335 w 2034335"/>
              <a:gd name="connsiteY2" fmla="*/ 0 h 199409"/>
              <a:gd name="connsiteX3" fmla="*/ 1972004 w 2034335"/>
              <a:gd name="connsiteY3" fmla="*/ 195788 h 199409"/>
              <a:gd name="connsiteX4" fmla="*/ 0 w 2034335"/>
              <a:gd name="connsiteY4" fmla="*/ 199409 h 199409"/>
              <a:gd name="connsiteX0" fmla="*/ 0 w 2034335"/>
              <a:gd name="connsiteY0" fmla="*/ 205287 h 205287"/>
              <a:gd name="connsiteX1" fmla="*/ 185511 w 2034335"/>
              <a:gd name="connsiteY1" fmla="*/ 0 h 205287"/>
              <a:gd name="connsiteX2" fmla="*/ 2034335 w 2034335"/>
              <a:gd name="connsiteY2" fmla="*/ 5878 h 205287"/>
              <a:gd name="connsiteX3" fmla="*/ 1972004 w 2034335"/>
              <a:gd name="connsiteY3" fmla="*/ 201666 h 205287"/>
              <a:gd name="connsiteX4" fmla="*/ 0 w 2034335"/>
              <a:gd name="connsiteY4" fmla="*/ 205287 h 205287"/>
              <a:gd name="connsiteX0" fmla="*/ 0 w 1906318"/>
              <a:gd name="connsiteY0" fmla="*/ 202087 h 202087"/>
              <a:gd name="connsiteX1" fmla="*/ 57494 w 1906318"/>
              <a:gd name="connsiteY1" fmla="*/ 0 h 202087"/>
              <a:gd name="connsiteX2" fmla="*/ 1906318 w 1906318"/>
              <a:gd name="connsiteY2" fmla="*/ 5878 h 202087"/>
              <a:gd name="connsiteX3" fmla="*/ 1843987 w 1906318"/>
              <a:gd name="connsiteY3" fmla="*/ 201666 h 202087"/>
              <a:gd name="connsiteX4" fmla="*/ 0 w 1906318"/>
              <a:gd name="connsiteY4" fmla="*/ 202087 h 202087"/>
              <a:gd name="connsiteX0" fmla="*/ 0 w 1906318"/>
              <a:gd name="connsiteY0" fmla="*/ 197322 h 197322"/>
              <a:gd name="connsiteX1" fmla="*/ 59877 w 1906318"/>
              <a:gd name="connsiteY1" fmla="*/ 0 h 197322"/>
              <a:gd name="connsiteX2" fmla="*/ 1906318 w 1906318"/>
              <a:gd name="connsiteY2" fmla="*/ 1113 h 197322"/>
              <a:gd name="connsiteX3" fmla="*/ 1843987 w 1906318"/>
              <a:gd name="connsiteY3" fmla="*/ 196901 h 197322"/>
              <a:gd name="connsiteX4" fmla="*/ 0 w 1906318"/>
              <a:gd name="connsiteY4" fmla="*/ 197322 h 197322"/>
              <a:gd name="connsiteX0" fmla="*/ 0 w 1906318"/>
              <a:gd name="connsiteY0" fmla="*/ 198591 h 198591"/>
              <a:gd name="connsiteX1" fmla="*/ 59877 w 1906318"/>
              <a:gd name="connsiteY1" fmla="*/ 1269 h 198591"/>
              <a:gd name="connsiteX2" fmla="*/ 1906318 w 1906318"/>
              <a:gd name="connsiteY2" fmla="*/ 0 h 198591"/>
              <a:gd name="connsiteX3" fmla="*/ 1843987 w 1906318"/>
              <a:gd name="connsiteY3" fmla="*/ 198170 h 198591"/>
              <a:gd name="connsiteX4" fmla="*/ 0 w 1906318"/>
              <a:gd name="connsiteY4" fmla="*/ 198591 h 19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6318" h="198591">
                <a:moveTo>
                  <a:pt x="0" y="198591"/>
                </a:moveTo>
                <a:lnTo>
                  <a:pt x="59877" y="1269"/>
                </a:lnTo>
                <a:lnTo>
                  <a:pt x="1906318" y="0"/>
                </a:lnTo>
                <a:lnTo>
                  <a:pt x="1843987" y="198170"/>
                </a:lnTo>
                <a:lnTo>
                  <a:pt x="0" y="19859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56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section -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pour une image  7">
            <a:extLst>
              <a:ext uri="{FF2B5EF4-FFF2-40B4-BE49-F238E27FC236}">
                <a16:creationId xmlns:a16="http://schemas.microsoft.com/office/drawing/2014/main" id="{81E7D552-4B65-4221-BFC5-8C9C5C8540A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572986" y="-8980"/>
            <a:ext cx="2619071" cy="6214938"/>
          </a:xfrm>
          <a:custGeom>
            <a:avLst/>
            <a:gdLst>
              <a:gd name="connsiteX0" fmla="*/ 0 w 1843088"/>
              <a:gd name="connsiteY0" fmla="*/ 5449749 h 5449749"/>
              <a:gd name="connsiteX1" fmla="*/ 460772 w 1843088"/>
              <a:gd name="connsiteY1" fmla="*/ 0 h 5449749"/>
              <a:gd name="connsiteX2" fmla="*/ 1843088 w 1843088"/>
              <a:gd name="connsiteY2" fmla="*/ 0 h 5449749"/>
              <a:gd name="connsiteX3" fmla="*/ 1382316 w 1843088"/>
              <a:gd name="connsiteY3" fmla="*/ 5449749 h 5449749"/>
              <a:gd name="connsiteX4" fmla="*/ 0 w 1843088"/>
              <a:gd name="connsiteY4" fmla="*/ 5449749 h 5449749"/>
              <a:gd name="connsiteX0" fmla="*/ 0 w 3248978"/>
              <a:gd name="connsiteY0" fmla="*/ 5449749 h 5449749"/>
              <a:gd name="connsiteX1" fmla="*/ 4607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992392 w 3248978"/>
              <a:gd name="connsiteY1" fmla="*/ 1143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38231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8072 w 3248978"/>
              <a:gd name="connsiteY1" fmla="*/ 0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248978"/>
              <a:gd name="connsiteY0" fmla="*/ 5449749 h 5449749"/>
              <a:gd name="connsiteX1" fmla="*/ 1711248 w 3248978"/>
              <a:gd name="connsiteY1" fmla="*/ 6824 h 5449749"/>
              <a:gd name="connsiteX2" fmla="*/ 3248978 w 3248978"/>
              <a:gd name="connsiteY2" fmla="*/ 0 h 5449749"/>
              <a:gd name="connsiteX3" fmla="*/ 1542336 w 3248978"/>
              <a:gd name="connsiteY3" fmla="*/ 5449749 h 5449749"/>
              <a:gd name="connsiteX4" fmla="*/ 0 w 3248978"/>
              <a:gd name="connsiteY4" fmla="*/ 5449749 h 5449749"/>
              <a:gd name="connsiteX0" fmla="*/ 0 w 3023790"/>
              <a:gd name="connsiteY0" fmla="*/ 5524812 h 5524812"/>
              <a:gd name="connsiteX1" fmla="*/ 1711248 w 3023790"/>
              <a:gd name="connsiteY1" fmla="*/ 81887 h 5524812"/>
              <a:gd name="connsiteX2" fmla="*/ 3023790 w 3023790"/>
              <a:gd name="connsiteY2" fmla="*/ 0 h 5524812"/>
              <a:gd name="connsiteX3" fmla="*/ 1542336 w 3023790"/>
              <a:gd name="connsiteY3" fmla="*/ 5524812 h 5524812"/>
              <a:gd name="connsiteX4" fmla="*/ 0 w 3023790"/>
              <a:gd name="connsiteY4" fmla="*/ 5524812 h 5524812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54233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1602056 w 3248978"/>
              <a:gd name="connsiteY3" fmla="*/ 5442925 h 5442925"/>
              <a:gd name="connsiteX4" fmla="*/ 0 w 3248978"/>
              <a:gd name="connsiteY4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325794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3248978"/>
              <a:gd name="connsiteY0" fmla="*/ 5442925 h 5442925"/>
              <a:gd name="connsiteX1" fmla="*/ 1711248 w 3248978"/>
              <a:gd name="connsiteY1" fmla="*/ 0 h 5442925"/>
              <a:gd name="connsiteX2" fmla="*/ 3248978 w 3248978"/>
              <a:gd name="connsiteY2" fmla="*/ 0 h 5442925"/>
              <a:gd name="connsiteX3" fmla="*/ 2238959 w 3248978"/>
              <a:gd name="connsiteY3" fmla="*/ 3496420 h 5442925"/>
              <a:gd name="connsiteX4" fmla="*/ 1602056 w 3248978"/>
              <a:gd name="connsiteY4" fmla="*/ 5442925 h 5442925"/>
              <a:gd name="connsiteX5" fmla="*/ 0 w 3248978"/>
              <a:gd name="connsiteY5" fmla="*/ 5442925 h 5442925"/>
              <a:gd name="connsiteX0" fmla="*/ 0 w 2238959"/>
              <a:gd name="connsiteY0" fmla="*/ 5442925 h 5442925"/>
              <a:gd name="connsiteX1" fmla="*/ 1711248 w 2238959"/>
              <a:gd name="connsiteY1" fmla="*/ 0 h 5442925"/>
              <a:gd name="connsiteX2" fmla="*/ 2225224 w 2238959"/>
              <a:gd name="connsiteY2" fmla="*/ 8532 h 5442925"/>
              <a:gd name="connsiteX3" fmla="*/ 2238959 w 2238959"/>
              <a:gd name="connsiteY3" fmla="*/ 3496420 h 5442925"/>
              <a:gd name="connsiteX4" fmla="*/ 1602056 w 2238959"/>
              <a:gd name="connsiteY4" fmla="*/ 5442925 h 5442925"/>
              <a:gd name="connsiteX5" fmla="*/ 0 w 2238959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25224 w 2241848"/>
              <a:gd name="connsiteY2" fmla="*/ 8532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6456"/>
              <a:gd name="connsiteY0" fmla="*/ 5442925 h 5442925"/>
              <a:gd name="connsiteX1" fmla="*/ 1711248 w 2246456"/>
              <a:gd name="connsiteY1" fmla="*/ 0 h 5442925"/>
              <a:gd name="connsiteX2" fmla="*/ 2245448 w 2246456"/>
              <a:gd name="connsiteY2" fmla="*/ 2754 h 5442925"/>
              <a:gd name="connsiteX3" fmla="*/ 2241848 w 2246456"/>
              <a:gd name="connsiteY3" fmla="*/ 3481975 h 5442925"/>
              <a:gd name="connsiteX4" fmla="*/ 1602056 w 2246456"/>
              <a:gd name="connsiteY4" fmla="*/ 5442925 h 5442925"/>
              <a:gd name="connsiteX5" fmla="*/ 0 w 2246456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602056 w 2241848"/>
              <a:gd name="connsiteY4" fmla="*/ 5442925 h 5442925"/>
              <a:gd name="connsiteX5" fmla="*/ 0 w 2241848"/>
              <a:gd name="connsiteY5" fmla="*/ 5442925 h 5442925"/>
              <a:gd name="connsiteX0" fmla="*/ 0 w 2241848"/>
              <a:gd name="connsiteY0" fmla="*/ 5442925 h 5442925"/>
              <a:gd name="connsiteX1" fmla="*/ 1711248 w 2241848"/>
              <a:gd name="connsiteY1" fmla="*/ 0 h 5442925"/>
              <a:gd name="connsiteX2" fmla="*/ 2239670 w 2241848"/>
              <a:gd name="connsiteY2" fmla="*/ 2754 h 5442925"/>
              <a:gd name="connsiteX3" fmla="*/ 2241848 w 2241848"/>
              <a:gd name="connsiteY3" fmla="*/ 3481975 h 5442925"/>
              <a:gd name="connsiteX4" fmla="*/ 1766865 w 2241848"/>
              <a:gd name="connsiteY4" fmla="*/ 4928721 h 5442925"/>
              <a:gd name="connsiteX5" fmla="*/ 0 w 2241848"/>
              <a:gd name="connsiteY5" fmla="*/ 5442925 h 5442925"/>
              <a:gd name="connsiteX0" fmla="*/ 0 w 2077039"/>
              <a:gd name="connsiteY0" fmla="*/ 4928721 h 4928721"/>
              <a:gd name="connsiteX1" fmla="*/ 1546439 w 2077039"/>
              <a:gd name="connsiteY1" fmla="*/ 0 h 4928721"/>
              <a:gd name="connsiteX2" fmla="*/ 2074861 w 2077039"/>
              <a:gd name="connsiteY2" fmla="*/ 2754 h 4928721"/>
              <a:gd name="connsiteX3" fmla="*/ 2077039 w 2077039"/>
              <a:gd name="connsiteY3" fmla="*/ 3481975 h 4928721"/>
              <a:gd name="connsiteX4" fmla="*/ 1602056 w 2077039"/>
              <a:gd name="connsiteY4" fmla="*/ 4928721 h 4928721"/>
              <a:gd name="connsiteX5" fmla="*/ 0 w 2077039"/>
              <a:gd name="connsiteY5" fmla="*/ 4928721 h 492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7039" h="4928721">
                <a:moveTo>
                  <a:pt x="0" y="4928721"/>
                </a:moveTo>
                <a:lnTo>
                  <a:pt x="1546439" y="0"/>
                </a:lnTo>
                <a:lnTo>
                  <a:pt x="2074861" y="2754"/>
                </a:lnTo>
                <a:cubicBezTo>
                  <a:pt x="2079439" y="1165383"/>
                  <a:pt x="2072461" y="2319346"/>
                  <a:pt x="2077039" y="3481975"/>
                </a:cubicBezTo>
                <a:lnTo>
                  <a:pt x="1602056" y="4928721"/>
                </a:lnTo>
                <a:lnTo>
                  <a:pt x="0" y="492872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2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Cliquez</a:t>
            </a:r>
            <a:br>
              <a:rPr lang="fr-FR" dirty="0"/>
            </a:br>
            <a:r>
              <a:rPr lang="fr-FR" dirty="0"/>
              <a:t>sur l’icône</a:t>
            </a:r>
            <a:br>
              <a:rPr lang="fr-FR" dirty="0"/>
            </a:br>
            <a:r>
              <a:rPr lang="fr-FR" dirty="0"/>
              <a:t>pour ajouter</a:t>
            </a:r>
            <a:br>
              <a:rPr lang="fr-FR" dirty="0"/>
            </a:br>
            <a:r>
              <a:rPr lang="fr-FR" dirty="0"/>
              <a:t>une image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CB60937-6D8F-42EE-883A-4E15AEA2E2A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235631" y="3280189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élogramme 1">
            <a:extLst>
              <a:ext uri="{FF2B5EF4-FFF2-40B4-BE49-F238E27FC236}">
                <a16:creationId xmlns:a16="http://schemas.microsoft.com/office/drawing/2014/main" id="{3DD55C21-E3AC-468E-99E2-5E2534700456}"/>
              </a:ext>
            </a:extLst>
          </p:cNvPr>
          <p:cNvSpPr/>
          <p:nvPr userDrawn="1"/>
        </p:nvSpPr>
        <p:spPr>
          <a:xfrm>
            <a:off x="7997415" y="1206571"/>
            <a:ext cx="2151090" cy="360983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Parallélogramme 1">
            <a:extLst>
              <a:ext uri="{FF2B5EF4-FFF2-40B4-BE49-F238E27FC236}">
                <a16:creationId xmlns:a16="http://schemas.microsoft.com/office/drawing/2014/main" id="{1E4D25C3-6EB1-4929-B7CD-EE11826DFA3B}"/>
              </a:ext>
            </a:extLst>
          </p:cNvPr>
          <p:cNvSpPr/>
          <p:nvPr userDrawn="1"/>
        </p:nvSpPr>
        <p:spPr>
          <a:xfrm>
            <a:off x="9323962" y="933855"/>
            <a:ext cx="1843700" cy="3093991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allélogramme 1">
            <a:extLst>
              <a:ext uri="{FF2B5EF4-FFF2-40B4-BE49-F238E27FC236}">
                <a16:creationId xmlns:a16="http://schemas.microsoft.com/office/drawing/2014/main" id="{7F32A0F7-30BD-4D57-888E-33336F372EED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Parallélogramme 1">
            <a:extLst>
              <a:ext uri="{FF2B5EF4-FFF2-40B4-BE49-F238E27FC236}">
                <a16:creationId xmlns:a16="http://schemas.microsoft.com/office/drawing/2014/main" id="{3BD0A086-E5D5-4480-95C4-1F453EF6EF19}"/>
              </a:ext>
            </a:extLst>
          </p:cNvPr>
          <p:cNvSpPr/>
          <p:nvPr userDrawn="1"/>
        </p:nvSpPr>
        <p:spPr>
          <a:xfrm>
            <a:off x="34120" y="6327318"/>
            <a:ext cx="1753116" cy="533947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713203"/>
              <a:gd name="connsiteY0" fmla="*/ 533861 h 533861"/>
              <a:gd name="connsiteX1" fmla="*/ 169093 w 1713203"/>
              <a:gd name="connsiteY1" fmla="*/ 307 h 533861"/>
              <a:gd name="connsiteX2" fmla="*/ 1713203 w 1713203"/>
              <a:gd name="connsiteY2" fmla="*/ 0 h 533861"/>
              <a:gd name="connsiteX3" fmla="*/ 1538015 w 1713203"/>
              <a:gd name="connsiteY3" fmla="*/ 530597 h 533861"/>
              <a:gd name="connsiteX4" fmla="*/ 0 w 1713203"/>
              <a:gd name="connsiteY4" fmla="*/ 533861 h 53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3203" h="533861">
                <a:moveTo>
                  <a:pt x="0" y="533861"/>
                </a:moveTo>
                <a:lnTo>
                  <a:pt x="169093" y="307"/>
                </a:lnTo>
                <a:lnTo>
                  <a:pt x="1713203" y="0"/>
                </a:lnTo>
                <a:lnTo>
                  <a:pt x="1538015" y="530597"/>
                </a:lnTo>
                <a:lnTo>
                  <a:pt x="0" y="53386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2E8A68D-81AD-4AA0-9710-74A77E8EF543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élogramme 1">
            <a:extLst>
              <a:ext uri="{FF2B5EF4-FFF2-40B4-BE49-F238E27FC236}">
                <a16:creationId xmlns:a16="http://schemas.microsoft.com/office/drawing/2014/main" id="{1E126BAF-B4BB-4824-BB31-17C912906222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Hexagone 17" descr="Hexagone de couleur foncée unie au milieu d’accentuation d’image">
            <a:extLst>
              <a:ext uri="{FF2B5EF4-FFF2-40B4-BE49-F238E27FC236}">
                <a16:creationId xmlns:a16="http://schemas.microsoft.com/office/drawing/2014/main" id="{1CAE6A1A-7738-4DB5-96B4-4EE35DD62E15}"/>
              </a:ext>
            </a:extLst>
          </p:cNvPr>
          <p:cNvSpPr/>
          <p:nvPr userDrawn="1"/>
        </p:nvSpPr>
        <p:spPr>
          <a:xfrm rot="16200000">
            <a:off x="278300" y="6070600"/>
            <a:ext cx="580812" cy="500700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32" name="Titre 1">
            <a:extLst>
              <a:ext uri="{FF2B5EF4-FFF2-40B4-BE49-F238E27FC236}">
                <a16:creationId xmlns:a16="http://schemas.microsoft.com/office/drawing/2014/main" id="{5D9D3627-DE3A-44FE-A40B-3B788EA77C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3078" y="2008243"/>
            <a:ext cx="4955753" cy="2180492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>
                <a:solidFill>
                  <a:schemeClr val="accent3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0" name="Parallélogramme 1">
            <a:extLst>
              <a:ext uri="{FF2B5EF4-FFF2-40B4-BE49-F238E27FC236}">
                <a16:creationId xmlns:a16="http://schemas.microsoft.com/office/drawing/2014/main" id="{5EAAD981-BE73-40B1-A2EA-F3BC0E87C426}"/>
              </a:ext>
            </a:extLst>
          </p:cNvPr>
          <p:cNvSpPr/>
          <p:nvPr userDrawn="1"/>
        </p:nvSpPr>
        <p:spPr>
          <a:xfrm>
            <a:off x="11147393" y="6209675"/>
            <a:ext cx="1048442" cy="35376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73408 w 3246529"/>
              <a:gd name="connsiteY1" fmla="*/ 49104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1709792"/>
              <a:gd name="connsiteY0" fmla="*/ 530596 h 534154"/>
              <a:gd name="connsiteX1" fmla="*/ 173408 w 1709792"/>
              <a:gd name="connsiteY1" fmla="*/ 0 h 534154"/>
              <a:gd name="connsiteX2" fmla="*/ 1709792 w 1709792"/>
              <a:gd name="connsiteY2" fmla="*/ 3557 h 534154"/>
              <a:gd name="connsiteX3" fmla="*/ 1534604 w 1709792"/>
              <a:gd name="connsiteY3" fmla="*/ 534154 h 534154"/>
              <a:gd name="connsiteX4" fmla="*/ 0 w 1709792"/>
              <a:gd name="connsiteY4" fmla="*/ 530596 h 534154"/>
              <a:gd name="connsiteX0" fmla="*/ 0 w 1709792"/>
              <a:gd name="connsiteY0" fmla="*/ 527039 h 530597"/>
              <a:gd name="connsiteX1" fmla="*/ 165682 w 1709792"/>
              <a:gd name="connsiteY1" fmla="*/ 307 h 530597"/>
              <a:gd name="connsiteX2" fmla="*/ 1709792 w 1709792"/>
              <a:gd name="connsiteY2" fmla="*/ 0 h 530597"/>
              <a:gd name="connsiteX3" fmla="*/ 1534604 w 1709792"/>
              <a:gd name="connsiteY3" fmla="*/ 530597 h 530597"/>
              <a:gd name="connsiteX4" fmla="*/ 0 w 1709792"/>
              <a:gd name="connsiteY4" fmla="*/ 527039 h 530597"/>
              <a:gd name="connsiteX0" fmla="*/ 0 w 1543810"/>
              <a:gd name="connsiteY0" fmla="*/ 527039 h 530597"/>
              <a:gd name="connsiteX1" fmla="*/ 165682 w 1543810"/>
              <a:gd name="connsiteY1" fmla="*/ 307 h 530597"/>
              <a:gd name="connsiteX2" fmla="*/ 1543810 w 1543810"/>
              <a:gd name="connsiteY2" fmla="*/ 0 h 530597"/>
              <a:gd name="connsiteX3" fmla="*/ 1534604 w 1543810"/>
              <a:gd name="connsiteY3" fmla="*/ 530597 h 530597"/>
              <a:gd name="connsiteX4" fmla="*/ 0 w 1543810"/>
              <a:gd name="connsiteY4" fmla="*/ 527039 h 530597"/>
              <a:gd name="connsiteX0" fmla="*/ 0 w 1534603"/>
              <a:gd name="connsiteY0" fmla="*/ 527039 h 530597"/>
              <a:gd name="connsiteX1" fmla="*/ 165682 w 1534603"/>
              <a:gd name="connsiteY1" fmla="*/ 307 h 530597"/>
              <a:gd name="connsiteX2" fmla="*/ 1509433 w 1534603"/>
              <a:gd name="connsiteY2" fmla="*/ 0 h 530597"/>
              <a:gd name="connsiteX3" fmla="*/ 1534604 w 1534603"/>
              <a:gd name="connsiteY3" fmla="*/ 530597 h 530597"/>
              <a:gd name="connsiteX4" fmla="*/ 0 w 1534603"/>
              <a:gd name="connsiteY4" fmla="*/ 527039 h 530597"/>
              <a:gd name="connsiteX0" fmla="*/ 0 w 1513118"/>
              <a:gd name="connsiteY0" fmla="*/ 527039 h 530597"/>
              <a:gd name="connsiteX1" fmla="*/ 165682 w 1513118"/>
              <a:gd name="connsiteY1" fmla="*/ 307 h 530597"/>
              <a:gd name="connsiteX2" fmla="*/ 1509433 w 1513118"/>
              <a:gd name="connsiteY2" fmla="*/ 0 h 530597"/>
              <a:gd name="connsiteX3" fmla="*/ 1513118 w 1513118"/>
              <a:gd name="connsiteY3" fmla="*/ 530597 h 530597"/>
              <a:gd name="connsiteX4" fmla="*/ 0 w 1513118"/>
              <a:gd name="connsiteY4" fmla="*/ 527039 h 530597"/>
              <a:gd name="connsiteX0" fmla="*/ 0 w 1590014"/>
              <a:gd name="connsiteY0" fmla="*/ 531515 h 535073"/>
              <a:gd name="connsiteX1" fmla="*/ 165682 w 1590014"/>
              <a:gd name="connsiteY1" fmla="*/ 4783 h 535073"/>
              <a:gd name="connsiteX2" fmla="*/ 1590000 w 1590014"/>
              <a:gd name="connsiteY2" fmla="*/ 0 h 535073"/>
              <a:gd name="connsiteX3" fmla="*/ 1513118 w 1590014"/>
              <a:gd name="connsiteY3" fmla="*/ 535073 h 535073"/>
              <a:gd name="connsiteX4" fmla="*/ 0 w 1590014"/>
              <a:gd name="connsiteY4" fmla="*/ 531515 h 535073"/>
              <a:gd name="connsiteX0" fmla="*/ 0 w 1590132"/>
              <a:gd name="connsiteY0" fmla="*/ 531515 h 531516"/>
              <a:gd name="connsiteX1" fmla="*/ 165682 w 1590132"/>
              <a:gd name="connsiteY1" fmla="*/ 4783 h 531516"/>
              <a:gd name="connsiteX2" fmla="*/ 1590000 w 1590132"/>
              <a:gd name="connsiteY2" fmla="*/ 0 h 531516"/>
              <a:gd name="connsiteX3" fmla="*/ 1584732 w 1590132"/>
              <a:gd name="connsiteY3" fmla="*/ 530597 h 531516"/>
              <a:gd name="connsiteX4" fmla="*/ 0 w 1590132"/>
              <a:gd name="connsiteY4" fmla="*/ 531515 h 531516"/>
              <a:gd name="connsiteX0" fmla="*/ 0 w 1585808"/>
              <a:gd name="connsiteY0" fmla="*/ 531515 h 531514"/>
              <a:gd name="connsiteX1" fmla="*/ 165682 w 1585808"/>
              <a:gd name="connsiteY1" fmla="*/ 4783 h 531514"/>
              <a:gd name="connsiteX2" fmla="*/ 1585525 w 1585808"/>
              <a:gd name="connsiteY2" fmla="*/ 0 h 531514"/>
              <a:gd name="connsiteX3" fmla="*/ 1584732 w 1585808"/>
              <a:gd name="connsiteY3" fmla="*/ 530597 h 531514"/>
              <a:gd name="connsiteX4" fmla="*/ 0 w 1585808"/>
              <a:gd name="connsiteY4" fmla="*/ 531515 h 531514"/>
              <a:gd name="connsiteX0" fmla="*/ 0 w 1585806"/>
              <a:gd name="connsiteY0" fmla="*/ 531515 h 535075"/>
              <a:gd name="connsiteX1" fmla="*/ 165682 w 1585806"/>
              <a:gd name="connsiteY1" fmla="*/ 4783 h 535075"/>
              <a:gd name="connsiteX2" fmla="*/ 1585525 w 1585806"/>
              <a:gd name="connsiteY2" fmla="*/ 0 h 535075"/>
              <a:gd name="connsiteX3" fmla="*/ 1584733 w 1585806"/>
              <a:gd name="connsiteY3" fmla="*/ 535075 h 535075"/>
              <a:gd name="connsiteX4" fmla="*/ 0 w 1585806"/>
              <a:gd name="connsiteY4" fmla="*/ 531515 h 53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5806" h="535075">
                <a:moveTo>
                  <a:pt x="0" y="531515"/>
                </a:moveTo>
                <a:lnTo>
                  <a:pt x="165682" y="4783"/>
                </a:lnTo>
                <a:lnTo>
                  <a:pt x="1585525" y="0"/>
                </a:lnTo>
                <a:cubicBezTo>
                  <a:pt x="1586753" y="176866"/>
                  <a:pt x="1583505" y="358209"/>
                  <a:pt x="1584733" y="535075"/>
                </a:cubicBezTo>
                <a:lnTo>
                  <a:pt x="0" y="5315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1" name="Espace réservé de la date 2">
            <a:extLst>
              <a:ext uri="{FF2B5EF4-FFF2-40B4-BE49-F238E27FC236}">
                <a16:creationId xmlns:a16="http://schemas.microsoft.com/office/drawing/2014/main" id="{7194CB23-411C-44EB-8D98-BAA2BF84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17156" y="6293982"/>
            <a:ext cx="1374843" cy="17930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D4B626-B307-4D82-B8F9-4FAF109C6C7D}" type="datetimeFigureOut">
              <a:rPr lang="fr-FR" smtClean="0"/>
              <a:pPr/>
              <a:t>26/03/2024</a:t>
            </a:fld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51295862-2EF4-44D7-994A-E87AA751A5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91" y="144883"/>
            <a:ext cx="1228769" cy="764182"/>
          </a:xfrm>
          <a:prstGeom prst="rect">
            <a:avLst/>
          </a:prstGeom>
        </p:spPr>
      </p:pic>
      <p:sp>
        <p:nvSpPr>
          <p:cNvPr id="23" name="Espace réservé du numéro de diapositive 4">
            <a:extLst>
              <a:ext uri="{FF2B5EF4-FFF2-40B4-BE49-F238E27FC236}">
                <a16:creationId xmlns:a16="http://schemas.microsoft.com/office/drawing/2014/main" id="{EE5AA7C8-C610-4EE7-B8AB-C7E3F4131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6430" y="6138388"/>
            <a:ext cx="6453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3"/>
                </a:solidFill>
              </a:defRPr>
            </a:lvl1pPr>
          </a:lstStyle>
          <a:p>
            <a:fld id="{553D5402-7D15-4585-A225-84F4F3FCC74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1380F63A-77A2-473F-93BE-62B66632D3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arallélogramme 1">
            <a:extLst>
              <a:ext uri="{FF2B5EF4-FFF2-40B4-BE49-F238E27FC236}">
                <a16:creationId xmlns:a16="http://schemas.microsoft.com/office/drawing/2014/main" id="{7C637F54-595B-448B-810D-2A188B08A7ED}"/>
              </a:ext>
            </a:extLst>
          </p:cNvPr>
          <p:cNvSpPr/>
          <p:nvPr userDrawn="1"/>
        </p:nvSpPr>
        <p:spPr>
          <a:xfrm rot="10800000">
            <a:off x="0" y="-7205"/>
            <a:ext cx="2818196" cy="6863330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  <a:gd name="connsiteX0" fmla="*/ 0 w 3246529"/>
              <a:gd name="connsiteY0" fmla="*/ 5441024 h 5444582"/>
              <a:gd name="connsiteX1" fmla="*/ 1640998 w 3246529"/>
              <a:gd name="connsiteY1" fmla="*/ 187828 h 5444582"/>
              <a:gd name="connsiteX2" fmla="*/ 3246529 w 3246529"/>
              <a:gd name="connsiteY2" fmla="*/ 0 h 5444582"/>
              <a:gd name="connsiteX3" fmla="*/ 1534604 w 3246529"/>
              <a:gd name="connsiteY3" fmla="*/ 5444582 h 5444582"/>
              <a:gd name="connsiteX4" fmla="*/ 0 w 3246529"/>
              <a:gd name="connsiteY4" fmla="*/ 5441024 h 5444582"/>
              <a:gd name="connsiteX0" fmla="*/ 0 w 3192769"/>
              <a:gd name="connsiteY0" fmla="*/ 5271143 h 5274701"/>
              <a:gd name="connsiteX1" fmla="*/ 1640998 w 3192769"/>
              <a:gd name="connsiteY1" fmla="*/ 17947 h 5274701"/>
              <a:gd name="connsiteX2" fmla="*/ 3192769 w 3192769"/>
              <a:gd name="connsiteY2" fmla="*/ 0 h 5274701"/>
              <a:gd name="connsiteX3" fmla="*/ 1534604 w 3192769"/>
              <a:gd name="connsiteY3" fmla="*/ 5274701 h 5274701"/>
              <a:gd name="connsiteX4" fmla="*/ 0 w 3192769"/>
              <a:gd name="connsiteY4" fmla="*/ 5271143 h 5274701"/>
              <a:gd name="connsiteX0" fmla="*/ 0 w 3188468"/>
              <a:gd name="connsiteY0" fmla="*/ 5260391 h 5263949"/>
              <a:gd name="connsiteX1" fmla="*/ 1640998 w 3188468"/>
              <a:gd name="connsiteY1" fmla="*/ 7195 h 5263949"/>
              <a:gd name="connsiteX2" fmla="*/ 3188468 w 3188468"/>
              <a:gd name="connsiteY2" fmla="*/ 0 h 5263949"/>
              <a:gd name="connsiteX3" fmla="*/ 1534604 w 3188468"/>
              <a:gd name="connsiteY3" fmla="*/ 5263949 h 5263949"/>
              <a:gd name="connsiteX4" fmla="*/ 0 w 3188468"/>
              <a:gd name="connsiteY4" fmla="*/ 5260391 h 5263949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1534604 w 3186318"/>
              <a:gd name="connsiteY3" fmla="*/ 5257498 h 5257498"/>
              <a:gd name="connsiteX4" fmla="*/ 0 w 3186318"/>
              <a:gd name="connsiteY4" fmla="*/ 5253940 h 5257498"/>
              <a:gd name="connsiteX0" fmla="*/ 0 w 3186318"/>
              <a:gd name="connsiteY0" fmla="*/ 5253940 h 5257498"/>
              <a:gd name="connsiteX1" fmla="*/ 1640998 w 3186318"/>
              <a:gd name="connsiteY1" fmla="*/ 744 h 5257498"/>
              <a:gd name="connsiteX2" fmla="*/ 3186318 w 3186318"/>
              <a:gd name="connsiteY2" fmla="*/ 0 h 5257498"/>
              <a:gd name="connsiteX3" fmla="*/ 2159799 w 3186318"/>
              <a:gd name="connsiteY3" fmla="*/ 3272684 h 5257498"/>
              <a:gd name="connsiteX4" fmla="*/ 1534604 w 3186318"/>
              <a:gd name="connsiteY4" fmla="*/ 5257498 h 5257498"/>
              <a:gd name="connsiteX5" fmla="*/ 0 w 3186318"/>
              <a:gd name="connsiteY5" fmla="*/ 5253940 h 5257498"/>
              <a:gd name="connsiteX0" fmla="*/ 0 w 2194986"/>
              <a:gd name="connsiteY0" fmla="*/ 5253196 h 5256754"/>
              <a:gd name="connsiteX1" fmla="*/ 1640998 w 2194986"/>
              <a:gd name="connsiteY1" fmla="*/ 0 h 5256754"/>
              <a:gd name="connsiteX2" fmla="*/ 2194986 w 2194986"/>
              <a:gd name="connsiteY2" fmla="*/ 1406 h 5256754"/>
              <a:gd name="connsiteX3" fmla="*/ 2159799 w 2194986"/>
              <a:gd name="connsiteY3" fmla="*/ 3271940 h 5256754"/>
              <a:gd name="connsiteX4" fmla="*/ 1534604 w 2194986"/>
              <a:gd name="connsiteY4" fmla="*/ 5256754 h 5256754"/>
              <a:gd name="connsiteX5" fmla="*/ 0 w 2194986"/>
              <a:gd name="connsiteY5" fmla="*/ 5253196 h 5256754"/>
              <a:gd name="connsiteX0" fmla="*/ 0 w 2159799"/>
              <a:gd name="connsiteY0" fmla="*/ 5253196 h 5256754"/>
              <a:gd name="connsiteX1" fmla="*/ 1640998 w 2159799"/>
              <a:gd name="connsiteY1" fmla="*/ 0 h 5256754"/>
              <a:gd name="connsiteX2" fmla="*/ 2104670 w 2159799"/>
              <a:gd name="connsiteY2" fmla="*/ 1406 h 5256754"/>
              <a:gd name="connsiteX3" fmla="*/ 2159799 w 2159799"/>
              <a:gd name="connsiteY3" fmla="*/ 3271940 h 5256754"/>
              <a:gd name="connsiteX4" fmla="*/ 1534604 w 2159799"/>
              <a:gd name="connsiteY4" fmla="*/ 5256754 h 5256754"/>
              <a:gd name="connsiteX5" fmla="*/ 0 w 2159799"/>
              <a:gd name="connsiteY5" fmla="*/ 5253196 h 5256754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276985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2810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504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  <a:gd name="connsiteX0" fmla="*/ 0 w 2160581"/>
              <a:gd name="connsiteY0" fmla="*/ 5258241 h 5261799"/>
              <a:gd name="connsiteX1" fmla="*/ 1640998 w 2160581"/>
              <a:gd name="connsiteY1" fmla="*/ 2965 h 5261799"/>
              <a:gd name="connsiteX2" fmla="*/ 2160581 w 2160581"/>
              <a:gd name="connsiteY2" fmla="*/ 0 h 5261799"/>
              <a:gd name="connsiteX3" fmla="*/ 2159799 w 2160581"/>
              <a:gd name="connsiteY3" fmla="*/ 3357311 h 5261799"/>
              <a:gd name="connsiteX4" fmla="*/ 1534604 w 2160581"/>
              <a:gd name="connsiteY4" fmla="*/ 5261799 h 5261799"/>
              <a:gd name="connsiteX5" fmla="*/ 0 w 2160581"/>
              <a:gd name="connsiteY5" fmla="*/ 5258241 h 526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0581" h="5261799">
                <a:moveTo>
                  <a:pt x="0" y="5258241"/>
                </a:moveTo>
                <a:lnTo>
                  <a:pt x="1640998" y="2965"/>
                </a:lnTo>
                <a:lnTo>
                  <a:pt x="2160581" y="0"/>
                </a:lnTo>
                <a:cubicBezTo>
                  <a:pt x="2160320" y="1092328"/>
                  <a:pt x="2160060" y="2264983"/>
                  <a:pt x="2159799" y="3357311"/>
                </a:cubicBezTo>
                <a:lnTo>
                  <a:pt x="1534604" y="5261799"/>
                </a:lnTo>
                <a:lnTo>
                  <a:pt x="0" y="525824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8F39BB9B-EB07-4B69-9496-37E872376C5E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0" y="481748"/>
            <a:ext cx="959204" cy="29728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allélogramme 1">
            <a:extLst>
              <a:ext uri="{FF2B5EF4-FFF2-40B4-BE49-F238E27FC236}">
                <a16:creationId xmlns:a16="http://schemas.microsoft.com/office/drawing/2014/main" id="{1159B412-A267-486E-8F39-C7A59009C033}"/>
              </a:ext>
            </a:extLst>
          </p:cNvPr>
          <p:cNvSpPr/>
          <p:nvPr userDrawn="1"/>
        </p:nvSpPr>
        <p:spPr>
          <a:xfrm>
            <a:off x="941690" y="3118650"/>
            <a:ext cx="1843696" cy="3093985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allélogramme 1">
            <a:extLst>
              <a:ext uri="{FF2B5EF4-FFF2-40B4-BE49-F238E27FC236}">
                <a16:creationId xmlns:a16="http://schemas.microsoft.com/office/drawing/2014/main" id="{83F0F2B5-2D8F-4817-9B88-33379CA6008B}"/>
              </a:ext>
            </a:extLst>
          </p:cNvPr>
          <p:cNvSpPr/>
          <p:nvPr userDrawn="1"/>
        </p:nvSpPr>
        <p:spPr>
          <a:xfrm>
            <a:off x="7997415" y="1206571"/>
            <a:ext cx="2151090" cy="3609836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Parallélogramme 1">
            <a:extLst>
              <a:ext uri="{FF2B5EF4-FFF2-40B4-BE49-F238E27FC236}">
                <a16:creationId xmlns:a16="http://schemas.microsoft.com/office/drawing/2014/main" id="{799B16F4-8F2D-4D08-8D8B-4F7BFA22D16A}"/>
              </a:ext>
            </a:extLst>
          </p:cNvPr>
          <p:cNvSpPr/>
          <p:nvPr userDrawn="1"/>
        </p:nvSpPr>
        <p:spPr>
          <a:xfrm>
            <a:off x="9323962" y="933855"/>
            <a:ext cx="1843700" cy="3093991"/>
          </a:xfrm>
          <a:custGeom>
            <a:avLst/>
            <a:gdLst>
              <a:gd name="connsiteX0" fmla="*/ 0 w 2126511"/>
              <a:gd name="connsiteY0" fmla="*/ 5444458 h 5444458"/>
              <a:gd name="connsiteX1" fmla="*/ 531628 w 2126511"/>
              <a:gd name="connsiteY1" fmla="*/ 0 h 5444458"/>
              <a:gd name="connsiteX2" fmla="*/ 2126511 w 2126511"/>
              <a:gd name="connsiteY2" fmla="*/ 0 h 5444458"/>
              <a:gd name="connsiteX3" fmla="*/ 1594883 w 2126511"/>
              <a:gd name="connsiteY3" fmla="*/ 5444458 h 5444458"/>
              <a:gd name="connsiteX4" fmla="*/ 0 w 2126511"/>
              <a:gd name="connsiteY4" fmla="*/ 5444458 h 5444458"/>
              <a:gd name="connsiteX0" fmla="*/ 0 w 3838353"/>
              <a:gd name="connsiteY0" fmla="*/ 5433825 h 5444458"/>
              <a:gd name="connsiteX1" fmla="*/ 2243470 w 3838353"/>
              <a:gd name="connsiteY1" fmla="*/ 0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838353"/>
              <a:gd name="connsiteY0" fmla="*/ 5433825 h 5444458"/>
              <a:gd name="connsiteX1" fmla="*/ 1701210 w 3838353"/>
              <a:gd name="connsiteY1" fmla="*/ 21266 h 5444458"/>
              <a:gd name="connsiteX2" fmla="*/ 3838353 w 3838353"/>
              <a:gd name="connsiteY2" fmla="*/ 0 h 5444458"/>
              <a:gd name="connsiteX3" fmla="*/ 3306725 w 3838353"/>
              <a:gd name="connsiteY3" fmla="*/ 5444458 h 5444458"/>
              <a:gd name="connsiteX4" fmla="*/ 0 w 3838353"/>
              <a:gd name="connsiteY4" fmla="*/ 5433825 h 5444458"/>
              <a:gd name="connsiteX0" fmla="*/ 0 w 3306725"/>
              <a:gd name="connsiteY0" fmla="*/ 5423192 h 5433825"/>
              <a:gd name="connsiteX1" fmla="*/ 1701210 w 3306725"/>
              <a:gd name="connsiteY1" fmla="*/ 10633 h 5433825"/>
              <a:gd name="connsiteX2" fmla="*/ 2679404 w 3306725"/>
              <a:gd name="connsiteY2" fmla="*/ 0 h 5433825"/>
              <a:gd name="connsiteX3" fmla="*/ 3306725 w 3306725"/>
              <a:gd name="connsiteY3" fmla="*/ 5433825 h 5433825"/>
              <a:gd name="connsiteX4" fmla="*/ 0 w 3306725"/>
              <a:gd name="connsiteY4" fmla="*/ 5423192 h 5433825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297171 w 2679404"/>
              <a:gd name="connsiteY3" fmla="*/ 5316867 h 5423192"/>
              <a:gd name="connsiteX4" fmla="*/ 0 w 2679404"/>
              <a:gd name="connsiteY4" fmla="*/ 5423192 h 5423192"/>
              <a:gd name="connsiteX0" fmla="*/ 0 w 2679404"/>
              <a:gd name="connsiteY0" fmla="*/ 5423192 h 5423192"/>
              <a:gd name="connsiteX1" fmla="*/ 1701210 w 2679404"/>
              <a:gd name="connsiteY1" fmla="*/ 10633 h 5423192"/>
              <a:gd name="connsiteX2" fmla="*/ 2679404 w 2679404"/>
              <a:gd name="connsiteY2" fmla="*/ 0 h 5423192"/>
              <a:gd name="connsiteX3" fmla="*/ 1541720 w 2679404"/>
              <a:gd name="connsiteY3" fmla="*/ 5423192 h 5423192"/>
              <a:gd name="connsiteX4" fmla="*/ 0 w 2679404"/>
              <a:gd name="connsiteY4" fmla="*/ 5423192 h 5423192"/>
              <a:gd name="connsiteX0" fmla="*/ 0 w 3232297"/>
              <a:gd name="connsiteY0" fmla="*/ 5412560 h 5412560"/>
              <a:gd name="connsiteX1" fmla="*/ 1701210 w 3232297"/>
              <a:gd name="connsiteY1" fmla="*/ 1 h 5412560"/>
              <a:gd name="connsiteX2" fmla="*/ 3232297 w 3232297"/>
              <a:gd name="connsiteY2" fmla="*/ 0 h 5412560"/>
              <a:gd name="connsiteX3" fmla="*/ 1541720 w 3232297"/>
              <a:gd name="connsiteY3" fmla="*/ 5412560 h 5412560"/>
              <a:gd name="connsiteX4" fmla="*/ 0 w 3232297"/>
              <a:gd name="connsiteY4" fmla="*/ 5412560 h 5412560"/>
              <a:gd name="connsiteX0" fmla="*/ 0 w 3232297"/>
              <a:gd name="connsiteY0" fmla="*/ 5441023 h 5441023"/>
              <a:gd name="connsiteX1" fmla="*/ 1694094 w 3232297"/>
              <a:gd name="connsiteY1" fmla="*/ 0 h 5441023"/>
              <a:gd name="connsiteX2" fmla="*/ 3232297 w 3232297"/>
              <a:gd name="connsiteY2" fmla="*/ 28463 h 5441023"/>
              <a:gd name="connsiteX3" fmla="*/ 1541720 w 3232297"/>
              <a:gd name="connsiteY3" fmla="*/ 5441023 h 5441023"/>
              <a:gd name="connsiteX4" fmla="*/ 0 w 3232297"/>
              <a:gd name="connsiteY4" fmla="*/ 5441023 h 5441023"/>
              <a:gd name="connsiteX0" fmla="*/ 0 w 3239413"/>
              <a:gd name="connsiteY0" fmla="*/ 5441023 h 5441023"/>
              <a:gd name="connsiteX1" fmla="*/ 1694094 w 3239413"/>
              <a:gd name="connsiteY1" fmla="*/ 0 h 5441023"/>
              <a:gd name="connsiteX2" fmla="*/ 3239413 w 3239413"/>
              <a:gd name="connsiteY2" fmla="*/ 3557 h 5441023"/>
              <a:gd name="connsiteX3" fmla="*/ 1541720 w 3239413"/>
              <a:gd name="connsiteY3" fmla="*/ 5441023 h 5441023"/>
              <a:gd name="connsiteX4" fmla="*/ 0 w 3239413"/>
              <a:gd name="connsiteY4" fmla="*/ 5441023 h 5441023"/>
              <a:gd name="connsiteX0" fmla="*/ 0 w 3139790"/>
              <a:gd name="connsiteY0" fmla="*/ 5348516 h 5441023"/>
              <a:gd name="connsiteX1" fmla="*/ 1594471 w 3139790"/>
              <a:gd name="connsiteY1" fmla="*/ 0 h 5441023"/>
              <a:gd name="connsiteX2" fmla="*/ 3139790 w 3139790"/>
              <a:gd name="connsiteY2" fmla="*/ 3557 h 5441023"/>
              <a:gd name="connsiteX3" fmla="*/ 1442097 w 3139790"/>
              <a:gd name="connsiteY3" fmla="*/ 5441023 h 5441023"/>
              <a:gd name="connsiteX4" fmla="*/ 0 w 3139790"/>
              <a:gd name="connsiteY4" fmla="*/ 5348516 h 5441023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548836 w 3246529"/>
              <a:gd name="connsiteY3" fmla="*/ 5441023 h 5444581"/>
              <a:gd name="connsiteX4" fmla="*/ 0 w 3246529"/>
              <a:gd name="connsiteY4" fmla="*/ 5444581 h 5444581"/>
              <a:gd name="connsiteX0" fmla="*/ 0 w 3246529"/>
              <a:gd name="connsiteY0" fmla="*/ 5444581 h 5444581"/>
              <a:gd name="connsiteX1" fmla="*/ 1701210 w 3246529"/>
              <a:gd name="connsiteY1" fmla="*/ 0 h 5444581"/>
              <a:gd name="connsiteX2" fmla="*/ 3246529 w 3246529"/>
              <a:gd name="connsiteY2" fmla="*/ 3557 h 5444581"/>
              <a:gd name="connsiteX3" fmla="*/ 1467002 w 3246529"/>
              <a:gd name="connsiteY3" fmla="*/ 5366306 h 5444581"/>
              <a:gd name="connsiteX4" fmla="*/ 0 w 3246529"/>
              <a:gd name="connsiteY4" fmla="*/ 5444581 h 5444581"/>
              <a:gd name="connsiteX0" fmla="*/ 0 w 3246529"/>
              <a:gd name="connsiteY0" fmla="*/ 5444581 h 5448139"/>
              <a:gd name="connsiteX1" fmla="*/ 1701210 w 3246529"/>
              <a:gd name="connsiteY1" fmla="*/ 0 h 5448139"/>
              <a:gd name="connsiteX2" fmla="*/ 3246529 w 3246529"/>
              <a:gd name="connsiteY2" fmla="*/ 3557 h 5448139"/>
              <a:gd name="connsiteX3" fmla="*/ 1534604 w 3246529"/>
              <a:gd name="connsiteY3" fmla="*/ 5448139 h 5448139"/>
              <a:gd name="connsiteX4" fmla="*/ 0 w 3246529"/>
              <a:gd name="connsiteY4" fmla="*/ 5444581 h 5448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6529" h="5448139">
                <a:moveTo>
                  <a:pt x="0" y="5444581"/>
                </a:moveTo>
                <a:lnTo>
                  <a:pt x="1701210" y="0"/>
                </a:lnTo>
                <a:lnTo>
                  <a:pt x="3246529" y="3557"/>
                </a:lnTo>
                <a:lnTo>
                  <a:pt x="1534604" y="5448139"/>
                </a:lnTo>
                <a:lnTo>
                  <a:pt x="0" y="54445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C7ED7BA7-0378-4E8C-A557-040D6399BA1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891" y="144883"/>
            <a:ext cx="1228769" cy="76418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9AC218C-07A5-437E-805E-A62E5EF77DCC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491490" y="6563435"/>
            <a:ext cx="5198927" cy="21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2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6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3200" b="0" kern="1200" spc="3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5" Type="http://schemas.openxmlformats.org/officeDocument/2006/relationships/image" Target="../media/image4.JPG"/><Relationship Id="rId4" Type="http://schemas.openxmlformats.org/officeDocument/2006/relationships/hyperlink" Target="mailto:GFOR_JSP@SDMIS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691D225C-04F5-4252-99A5-E42152218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958" y="5130501"/>
            <a:ext cx="8409248" cy="1080738"/>
          </a:xfrm>
        </p:spPr>
        <p:txBody>
          <a:bodyPr/>
          <a:lstStyle/>
          <a:p>
            <a:r>
              <a:rPr lang="fr-FR" sz="2400" b="1" dirty="0">
                <a:solidFill>
                  <a:srgbClr val="2140A4"/>
                </a:solidFill>
              </a:rPr>
              <a:t>PRÉSENTATION DES ÉPREUVES DU BREVET NATIONAL DE JEUNES SAPEURS-POMPIERS ET DE JEUNES MARINS-POMPIERS </a:t>
            </a:r>
          </a:p>
        </p:txBody>
      </p:sp>
      <p:sp>
        <p:nvSpPr>
          <p:cNvPr id="11" name="Parallélogramme 10">
            <a:extLst>
              <a:ext uri="{FF2B5EF4-FFF2-40B4-BE49-F238E27FC236}">
                <a16:creationId xmlns:a16="http://schemas.microsoft.com/office/drawing/2014/main" id="{A01E1755-9251-4F77-8453-61B96FD8EE81}"/>
              </a:ext>
            </a:extLst>
          </p:cNvPr>
          <p:cNvSpPr/>
          <p:nvPr/>
        </p:nvSpPr>
        <p:spPr>
          <a:xfrm>
            <a:off x="11142882" y="6211239"/>
            <a:ext cx="1169714" cy="356538"/>
          </a:xfrm>
          <a:prstGeom prst="parallelogram">
            <a:avLst>
              <a:gd name="adj" fmla="val 33932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A13874-6955-4CAE-8111-DC38A11F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9297C-2EAB-48C6-9AE0-68AF936A56E4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10" name="Parallélogramme 9">
            <a:extLst>
              <a:ext uri="{FF2B5EF4-FFF2-40B4-BE49-F238E27FC236}">
                <a16:creationId xmlns:a16="http://schemas.microsoft.com/office/drawing/2014/main" id="{6A31ACA2-C24B-4E5C-8BAB-000C64FC472D}"/>
              </a:ext>
            </a:extLst>
          </p:cNvPr>
          <p:cNvSpPr/>
          <p:nvPr/>
        </p:nvSpPr>
        <p:spPr>
          <a:xfrm>
            <a:off x="9400545" y="-83773"/>
            <a:ext cx="2098237" cy="313958"/>
          </a:xfrm>
          <a:prstGeom prst="parallelogram">
            <a:avLst>
              <a:gd name="adj" fmla="val 34295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Espace réservé du contenu 6">
            <a:extLst>
              <a:ext uri="{FF2B5EF4-FFF2-40B4-BE49-F238E27FC236}">
                <a16:creationId xmlns:a16="http://schemas.microsoft.com/office/drawing/2014/main" id="{674BCB70-134B-4E14-94E0-DDC81A968F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4" y="73206"/>
            <a:ext cx="1512629" cy="529233"/>
          </a:xfrm>
          <a:prstGeom prst="rect">
            <a:avLst/>
          </a:prstGeom>
        </p:spPr>
      </p:pic>
      <p:sp>
        <p:nvSpPr>
          <p:cNvPr id="12" name="Parallélogramme 11">
            <a:extLst>
              <a:ext uri="{FF2B5EF4-FFF2-40B4-BE49-F238E27FC236}">
                <a16:creationId xmlns:a16="http://schemas.microsoft.com/office/drawing/2014/main" id="{D4C3A109-F859-4B8E-A1C0-5352C1601717}"/>
              </a:ext>
            </a:extLst>
          </p:cNvPr>
          <p:cNvSpPr/>
          <p:nvPr/>
        </p:nvSpPr>
        <p:spPr>
          <a:xfrm>
            <a:off x="7040" y="6304875"/>
            <a:ext cx="3214331" cy="553125"/>
          </a:xfrm>
          <a:prstGeom prst="parallelogram">
            <a:avLst>
              <a:gd name="adj" fmla="val 35552"/>
            </a:avLst>
          </a:prstGeom>
          <a:solidFill>
            <a:srgbClr val="2140A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[GRADE abrégé ou Civilité] Prénom NOM</a:t>
            </a:r>
          </a:p>
        </p:txBody>
      </p:sp>
      <p:pic>
        <p:nvPicPr>
          <p:cNvPr id="24" name="Espace réservé pour une image  23">
            <a:extLst>
              <a:ext uri="{FF2B5EF4-FFF2-40B4-BE49-F238E27FC236}">
                <a16:creationId xmlns:a16="http://schemas.microsoft.com/office/drawing/2014/main" id="{208F89FC-ECF2-45BD-A83D-C6F62F95B0C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4"/>
          <a:srcRect l="305" t="6797" r="5718" b="101"/>
          <a:stretch/>
        </p:blipFill>
        <p:spPr>
          <a:xfrm>
            <a:off x="3784345" y="-8982"/>
            <a:ext cx="8409248" cy="622817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1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9D94E-DBFB-4BAC-8A31-D2FFC7287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67302" y="1043402"/>
            <a:ext cx="9894887" cy="354965"/>
          </a:xfrm>
        </p:spPr>
        <p:txBody>
          <a:bodyPr/>
          <a:lstStyle/>
          <a:p>
            <a:r>
              <a:rPr lang="fr-FR" b="1" dirty="0"/>
              <a:t>1- Épreuve incendie: Manœuvres d’établissements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AB0A5239-3B30-42C4-BFF7-3997C1C0E227}"/>
              </a:ext>
            </a:extLst>
          </p:cNvPr>
          <p:cNvSpPr txBox="1">
            <a:spLocks/>
          </p:cNvSpPr>
          <p:nvPr/>
        </p:nvSpPr>
        <p:spPr>
          <a:xfrm>
            <a:off x="159524" y="1398367"/>
            <a:ext cx="10921922" cy="363008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Nouveauté : tirage au sort des manœuvres le jour J. 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Les binômes et les fonctions sont tirés au sort le jour J (ils sont validés uniquement dans leur rôle d’équipier – rotation chef/équipier en cours de manœuvre). </a:t>
            </a:r>
          </a:p>
        </p:txBody>
      </p:sp>
      <p:pic>
        <p:nvPicPr>
          <p:cNvPr id="9" name="Espace réservé du contenu 5">
            <a:extLst>
              <a:ext uri="{FF2B5EF4-FFF2-40B4-BE49-F238E27FC236}">
                <a16:creationId xmlns:a16="http://schemas.microsoft.com/office/drawing/2014/main" id="{81ED7708-2877-4D40-BE0A-9E0072D5F3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9690" y="2546776"/>
            <a:ext cx="7003076" cy="395673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337CDB23-41E7-419F-AEFF-6AAC4F6EE6FB}"/>
              </a:ext>
            </a:extLst>
          </p:cNvPr>
          <p:cNvSpPr txBox="1">
            <a:spLocks/>
          </p:cNvSpPr>
          <p:nvPr/>
        </p:nvSpPr>
        <p:spPr>
          <a:xfrm>
            <a:off x="1283238" y="120920"/>
            <a:ext cx="8674494" cy="108093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BNJSP : Les épreuves techniques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FCDED5-8F8A-4D1F-8DC8-32F2994C86B9}"/>
              </a:ext>
            </a:extLst>
          </p:cNvPr>
          <p:cNvSpPr/>
          <p:nvPr/>
        </p:nvSpPr>
        <p:spPr>
          <a:xfrm>
            <a:off x="2360103" y="5926805"/>
            <a:ext cx="7212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>
                <a:latin typeface="Trebuchet MS" panose="020B0603020202020204"/>
              </a:rPr>
              <a:t>3 à 4 questions orales seront posées par candidat sur les matériels incendies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770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9D94E-DBFB-4BAC-8A31-D2FFC7287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/>
              <a:t>2- Épreuve LSPCC: manœuvre de sauvetage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0735F0D0-F3C8-4B25-A1F5-B49C39FE2853}"/>
              </a:ext>
            </a:extLst>
          </p:cNvPr>
          <p:cNvSpPr txBox="1">
            <a:spLocks/>
          </p:cNvSpPr>
          <p:nvPr/>
        </p:nvSpPr>
        <p:spPr>
          <a:xfrm>
            <a:off x="1268660" y="208803"/>
            <a:ext cx="9613861" cy="108093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BNJSP : Les épreuves techniques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9E032DE-8AC4-48D1-949B-3BD596E6C66E}"/>
              </a:ext>
            </a:extLst>
          </p:cNvPr>
          <p:cNvSpPr txBox="1">
            <a:spLocks/>
          </p:cNvSpPr>
          <p:nvPr/>
        </p:nvSpPr>
        <p:spPr>
          <a:xfrm>
            <a:off x="246430" y="1403109"/>
            <a:ext cx="10921922" cy="363008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Nouveauté : tirage au sort des manœuvres le jour J. 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Les binômes et les fonctions sont tirés au sort le jour J (ils sont validés uniquement dans leur rôle d’équipier – rotation chef/équipier en cours de manœuvre). 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L’utilisation d’un mannequin de sauvetage faisant office de victime est obligatoire. </a:t>
            </a:r>
          </a:p>
          <a:p>
            <a:pPr>
              <a:buFont typeface="Wingdings" pitchFamily="2" charset="2"/>
              <a:buChar char="Ø"/>
            </a:pP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="1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LSPCC MANŒUVRE 1: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Sauvetage par l’extérieur, points fixes à proximité. </a:t>
            </a:r>
          </a:p>
          <a:p>
            <a:pPr marL="457200" lvl="1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="1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LSPCC MANŒUVRE 2: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Sauvetage en excavation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B9100F-5CC2-4105-9C10-109E276D4CBE}"/>
              </a:ext>
            </a:extLst>
          </p:cNvPr>
          <p:cNvSpPr/>
          <p:nvPr/>
        </p:nvSpPr>
        <p:spPr>
          <a:xfrm>
            <a:off x="2360102" y="5454891"/>
            <a:ext cx="7212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>
                <a:latin typeface="Trebuchet MS" panose="020B0603020202020204"/>
              </a:rPr>
              <a:t>3 à 4 questions orales seront posées par candidat sur le LSPCC.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04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A6EE4A-7541-48A4-8ACF-D2DD897D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AB85-37A3-48EA-A6DA-D023839854EF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A90904-01F3-4FF9-93E0-F515775DD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7" name="Espace réservé pour une image  6">
            <a:extLst>
              <a:ext uri="{FF2B5EF4-FFF2-40B4-BE49-F238E27FC236}">
                <a16:creationId xmlns:a16="http://schemas.microsoft.com/office/drawing/2014/main" id="{D59919CA-2439-4240-8DD4-B4927DFEC97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/>
          <a:srcRect l="32448" r="32448"/>
          <a:stretch>
            <a:fillRect/>
          </a:stretch>
        </p:blipFill>
        <p:spPr/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C4D60A71-3DCB-494F-BD0C-43EFDB93D788}"/>
              </a:ext>
            </a:extLst>
          </p:cNvPr>
          <p:cNvSpPr txBox="1">
            <a:spLocks/>
          </p:cNvSpPr>
          <p:nvPr/>
        </p:nvSpPr>
        <p:spPr>
          <a:xfrm>
            <a:off x="1268660" y="223009"/>
            <a:ext cx="9613861" cy="108093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BNJSP : Les épreuves techniques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3B500EB8-C26C-41D2-AB85-638AB7F0B793}"/>
              </a:ext>
            </a:extLst>
          </p:cNvPr>
          <p:cNvSpPr txBox="1">
            <a:spLocks/>
          </p:cNvSpPr>
          <p:nvPr/>
        </p:nvSpPr>
        <p:spPr>
          <a:xfrm>
            <a:off x="1291133" y="763478"/>
            <a:ext cx="9894887" cy="3549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accent6"/>
                </a:solidFill>
              </a:rPr>
              <a:t>Épreuve échelles à mains: Manipulation et ascension </a:t>
            </a:r>
          </a:p>
        </p:txBody>
      </p:sp>
      <p:sp>
        <p:nvSpPr>
          <p:cNvPr id="16" name="Content Placeholder 9">
            <a:extLst>
              <a:ext uri="{FF2B5EF4-FFF2-40B4-BE49-F238E27FC236}">
                <a16:creationId xmlns:a16="http://schemas.microsoft.com/office/drawing/2014/main" id="{F2ED5FB5-1FBC-462A-9B3E-3BF8738DDD37}"/>
              </a:ext>
            </a:extLst>
          </p:cNvPr>
          <p:cNvSpPr txBox="1">
            <a:spLocks/>
          </p:cNvSpPr>
          <p:nvPr/>
        </p:nvSpPr>
        <p:spPr>
          <a:xfrm>
            <a:off x="396490" y="1398367"/>
            <a:ext cx="10071139" cy="465199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Nouveauté : Au choix du candidat. </a:t>
            </a:r>
          </a:p>
          <a:p>
            <a:pPr>
              <a:buFont typeface="Wingdings" pitchFamily="2" charset="2"/>
              <a:buChar char="Ø"/>
            </a:pPr>
            <a:r>
              <a:rPr lang="fr-FR" dirty="0">
                <a:latin typeface="Trebuchet MS" panose="020B0603020202020204"/>
              </a:rPr>
              <a:t>3 à 4 questions orales seront posées par candidat sur les échelles à mains.  </a:t>
            </a:r>
          </a:p>
          <a:p>
            <a:pPr>
              <a:buFont typeface="Wingdings" pitchFamily="2" charset="2"/>
              <a:buChar char="Ø"/>
            </a:pP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="1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Échelle à crochets: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Manipulation seul de l’échelle à crochets + ascension au 1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étage. </a:t>
            </a:r>
          </a:p>
          <a:p>
            <a:pPr lvl="2">
              <a:buFont typeface="Wingdings" pitchFamily="2" charset="2"/>
              <a:buChar char="Ø"/>
            </a:pPr>
            <a:r>
              <a:rPr lang="fr-FR" dirty="0">
                <a:latin typeface="Trebuchet MS" panose="020B0603020202020204"/>
              </a:rPr>
              <a:t>Dresser, ½ tour, tour complet, point de départ, à bout de bras, accrocher l'échelle, tester, ascension au 1</a:t>
            </a:r>
            <a:r>
              <a:rPr lang="fr-FR" baseline="30000" dirty="0">
                <a:latin typeface="Trebuchet MS" panose="020B0603020202020204"/>
              </a:rPr>
              <a:t>er</a:t>
            </a:r>
            <a:r>
              <a:rPr lang="fr-FR" dirty="0">
                <a:latin typeface="Trebuchet MS" panose="020B0603020202020204"/>
              </a:rPr>
              <a:t> étage, poser. </a:t>
            </a:r>
          </a:p>
          <a:p>
            <a:pPr marL="457200" lvl="1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="1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Échelle à coulisse: 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Manipulation de l’échelle à coulisse en binôme + ascension au 1</a:t>
            </a:r>
            <a:r>
              <a:rPr lang="fr-FR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étage. </a:t>
            </a:r>
          </a:p>
          <a:p>
            <a:pPr lvl="2">
              <a:buFont typeface="Wingdings" pitchFamily="2" charset="2"/>
              <a:buChar char="Ø"/>
            </a:pPr>
            <a:r>
              <a:rPr lang="fr-FR" dirty="0">
                <a:latin typeface="Trebuchet MS" panose="020B0603020202020204"/>
              </a:rPr>
              <a:t>Les deux candidats réaliseront les deux fonctions (équipier et chef d’équipe).  </a:t>
            </a:r>
          </a:p>
          <a:p>
            <a:pPr lvl="2">
              <a:buFont typeface="Wingdings" pitchFamily="2" charset="2"/>
              <a:buChar char="Ø"/>
            </a:pPr>
            <a:r>
              <a:rPr lang="fr-FR" dirty="0">
                <a:latin typeface="Trebuchet MS" panose="020B0603020202020204"/>
              </a:rPr>
              <a:t>Déplacer, déployer, ascension au 1</a:t>
            </a:r>
            <a:r>
              <a:rPr lang="fr-FR" baseline="30000" dirty="0">
                <a:latin typeface="Trebuchet MS" panose="020B0603020202020204"/>
              </a:rPr>
              <a:t>er</a:t>
            </a:r>
            <a:r>
              <a:rPr lang="fr-FR" dirty="0">
                <a:latin typeface="Trebuchet MS" panose="020B0603020202020204"/>
              </a:rPr>
              <a:t> étage, reployer, déplacer, poser. </a:t>
            </a:r>
          </a:p>
          <a:p>
            <a:pPr lvl="2">
              <a:buFont typeface="Wingdings" pitchFamily="2" charset="2"/>
              <a:buChar char="Ø"/>
            </a:pPr>
            <a:endParaRPr lang="fr-FR" dirty="0">
              <a:latin typeface="Trebuchet MS" panose="020B0603020202020204"/>
            </a:endParaRPr>
          </a:p>
          <a:p>
            <a:pPr lvl="1">
              <a:buFont typeface="Wingdings" pitchFamily="2" charset="2"/>
              <a:buChar char="Ø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9510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9D94E-DBFB-4BAC-8A31-D2FFC7287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/>
              <a:t>Protection des biens et de l’environnement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7722FFF9-6D14-465D-9087-20169FD1F612}"/>
              </a:ext>
            </a:extLst>
          </p:cNvPr>
          <p:cNvSpPr txBox="1">
            <a:spLocks/>
          </p:cNvSpPr>
          <p:nvPr/>
        </p:nvSpPr>
        <p:spPr>
          <a:xfrm>
            <a:off x="1203295" y="234147"/>
            <a:ext cx="9613861" cy="10809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BNJSP : Les épreuves techniques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184CFF4B-36C4-4E78-A3DF-7C869DFAB98C}"/>
              </a:ext>
            </a:extLst>
          </p:cNvPr>
          <p:cNvSpPr txBox="1">
            <a:spLocks/>
          </p:cNvSpPr>
          <p:nvPr/>
        </p:nvSpPr>
        <p:spPr>
          <a:xfrm>
            <a:off x="-202330" y="1315085"/>
            <a:ext cx="10646624" cy="35993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Font typeface="Wingdings" pitchFamily="2" charset="2"/>
              <a:buChar char="Ø"/>
            </a:pPr>
            <a:endParaRPr lang="fr-FR" dirty="0"/>
          </a:p>
          <a:p>
            <a:pPr lvl="2">
              <a:buFont typeface="Wingdings" pitchFamily="2" charset="2"/>
              <a:buChar char="Ø"/>
            </a:pPr>
            <a:r>
              <a:rPr lang="fr-FR" sz="2000" dirty="0"/>
              <a:t>Mise en œuvre seul d’un groupe électrogène et d’un projecteur sur celui-ci.  </a:t>
            </a:r>
          </a:p>
          <a:p>
            <a:pPr marL="914400" lvl="2" indent="0">
              <a:buNone/>
            </a:pPr>
            <a:endParaRPr lang="fr-FR" dirty="0"/>
          </a:p>
          <a:p>
            <a:pPr lvl="2"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D948AB-AB62-4AEB-80C5-BFD53F8B0EC6}"/>
              </a:ext>
            </a:extLst>
          </p:cNvPr>
          <p:cNvSpPr/>
          <p:nvPr/>
        </p:nvSpPr>
        <p:spPr>
          <a:xfrm>
            <a:off x="707470" y="2140165"/>
            <a:ext cx="8629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>
                <a:latin typeface="Trebuchet MS" panose="020B0603020202020204"/>
              </a:rPr>
              <a:t>Des questions orales seront posées au candidat sur le groupe électrogène et sa mise en œuvre.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867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élogramme 10">
            <a:extLst>
              <a:ext uri="{FF2B5EF4-FFF2-40B4-BE49-F238E27FC236}">
                <a16:creationId xmlns:a16="http://schemas.microsoft.com/office/drawing/2014/main" id="{A01E1755-9251-4F77-8453-61B96FD8EE81}"/>
              </a:ext>
            </a:extLst>
          </p:cNvPr>
          <p:cNvSpPr/>
          <p:nvPr/>
        </p:nvSpPr>
        <p:spPr>
          <a:xfrm>
            <a:off x="11142882" y="6211239"/>
            <a:ext cx="1169714" cy="356538"/>
          </a:xfrm>
          <a:prstGeom prst="parallelogram">
            <a:avLst>
              <a:gd name="adj" fmla="val 33932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A13874-6955-4CAE-8111-DC38A11F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9297C-2EAB-48C6-9AE0-68AF936A56E4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10" name="Parallélogramme 9">
            <a:extLst>
              <a:ext uri="{FF2B5EF4-FFF2-40B4-BE49-F238E27FC236}">
                <a16:creationId xmlns:a16="http://schemas.microsoft.com/office/drawing/2014/main" id="{6A31ACA2-C24B-4E5C-8BAB-000C64FC472D}"/>
              </a:ext>
            </a:extLst>
          </p:cNvPr>
          <p:cNvSpPr/>
          <p:nvPr/>
        </p:nvSpPr>
        <p:spPr>
          <a:xfrm>
            <a:off x="9400545" y="-83773"/>
            <a:ext cx="2098237" cy="313958"/>
          </a:xfrm>
          <a:prstGeom prst="parallelogram">
            <a:avLst>
              <a:gd name="adj" fmla="val 34295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Espace réservé du contenu 6">
            <a:extLst>
              <a:ext uri="{FF2B5EF4-FFF2-40B4-BE49-F238E27FC236}">
                <a16:creationId xmlns:a16="http://schemas.microsoft.com/office/drawing/2014/main" id="{674BCB70-134B-4E14-94E0-DDC81A968F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4" y="73206"/>
            <a:ext cx="1512629" cy="529233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3BE8EF02-1A92-4C39-8874-D3C0A3533517}"/>
              </a:ext>
            </a:extLst>
          </p:cNvPr>
          <p:cNvSpPr txBox="1"/>
          <p:nvPr/>
        </p:nvSpPr>
        <p:spPr>
          <a:xfrm>
            <a:off x="0" y="3645473"/>
            <a:ext cx="4420998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2140A4"/>
                </a:solidFill>
              </a:rPr>
              <a:t>Responsable conception</a:t>
            </a:r>
          </a:p>
          <a:p>
            <a:endParaRPr lang="fr-FR" sz="1000" b="1" u="sng" dirty="0">
              <a:solidFill>
                <a:srgbClr val="2140A4"/>
              </a:solidFill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Lieutenant Benjamin THOMAS</a:t>
            </a:r>
          </a:p>
          <a:p>
            <a:pPr>
              <a:spcAft>
                <a:spcPts val="0"/>
              </a:spcAft>
            </a:pPr>
            <a:r>
              <a:rPr lang="fr-FR" sz="1200" dirty="0"/>
              <a:t>Groupement Formation - École départementale-métropolitaine</a:t>
            </a:r>
            <a:endParaRPr lang="fr-FR" dirty="0"/>
          </a:p>
          <a:p>
            <a:r>
              <a:rPr lang="fr-FR" sz="1200" dirty="0"/>
              <a:t>Bureau Mise en Œuvre des Formations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Chef du pôle jeunesse et développement du citoyen</a:t>
            </a:r>
          </a:p>
          <a:p>
            <a:r>
              <a:rPr lang="fr-FR" sz="1200" dirty="0"/>
              <a:t>Vice-président de l’ADMJSP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ADE1E46-8001-4EBF-99F0-734AF1A984CB}"/>
              </a:ext>
            </a:extLst>
          </p:cNvPr>
          <p:cNvSpPr txBox="1"/>
          <p:nvPr/>
        </p:nvSpPr>
        <p:spPr>
          <a:xfrm>
            <a:off x="16093" y="5224137"/>
            <a:ext cx="5041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2140A4"/>
                </a:solidFill>
              </a:rPr>
              <a:t>Contact</a:t>
            </a:r>
          </a:p>
          <a:p>
            <a:r>
              <a:rPr lang="fr-FR" sz="1200" dirty="0">
                <a:hlinkClick r:id="rId4"/>
              </a:rPr>
              <a:t>GFOR_JSP@SDMIS.FR</a:t>
            </a:r>
            <a:endParaRPr lang="fr-FR" sz="1200" dirty="0"/>
          </a:p>
          <a:p>
            <a:r>
              <a:rPr lang="fr-FR" sz="1200" dirty="0"/>
              <a:t>benjamin.thomas@sdmis.fr </a:t>
            </a:r>
          </a:p>
          <a:p>
            <a:r>
              <a:rPr lang="fr-FR" sz="1200" dirty="0"/>
              <a:t>04 72 65 13 93 </a:t>
            </a:r>
          </a:p>
        </p:txBody>
      </p:sp>
      <p:sp>
        <p:nvSpPr>
          <p:cNvPr id="14" name="Parallélogramme 13">
            <a:extLst>
              <a:ext uri="{FF2B5EF4-FFF2-40B4-BE49-F238E27FC236}">
                <a16:creationId xmlns:a16="http://schemas.microsoft.com/office/drawing/2014/main" id="{A70AFBD5-FF07-4442-9756-CD614E82DB4B}"/>
              </a:ext>
            </a:extLst>
          </p:cNvPr>
          <p:cNvSpPr/>
          <p:nvPr/>
        </p:nvSpPr>
        <p:spPr>
          <a:xfrm>
            <a:off x="7040" y="6304875"/>
            <a:ext cx="3214331" cy="553125"/>
          </a:xfrm>
          <a:prstGeom prst="parallelogram">
            <a:avLst>
              <a:gd name="adj" fmla="val 35552"/>
            </a:avLst>
          </a:prstGeom>
          <a:solidFill>
            <a:srgbClr val="2140A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BC65C705-9EE8-49E0-8F58-160AAD5F864B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5"/>
          <a:srcRect l="10" t="4621" r="5021" b="1294"/>
          <a:stretch/>
        </p:blipFill>
        <p:spPr>
          <a:xfrm>
            <a:off x="3784345" y="-8982"/>
            <a:ext cx="8409248" cy="622817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632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A6EE4A-7541-48A4-8ACF-D2DD897D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AB85-37A3-48EA-A6DA-D023839854EF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A90904-01F3-4FF9-93E0-F515775DD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0" name="Titre 2">
            <a:extLst>
              <a:ext uri="{FF2B5EF4-FFF2-40B4-BE49-F238E27FC236}">
                <a16:creationId xmlns:a16="http://schemas.microsoft.com/office/drawing/2014/main" id="{8764E71C-533A-4D93-B771-D76F5FF6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1529" y="254944"/>
            <a:ext cx="3848941" cy="508454"/>
          </a:xfrm>
        </p:spPr>
        <p:txBody>
          <a:bodyPr/>
          <a:lstStyle/>
          <a:p>
            <a:r>
              <a:rPr lang="fr-FR" b="1" dirty="0"/>
              <a:t>PRESENTATION </a:t>
            </a:r>
          </a:p>
        </p:txBody>
      </p:sp>
      <p:pic>
        <p:nvPicPr>
          <p:cNvPr id="7" name="Espace réservé pour une image  6">
            <a:extLst>
              <a:ext uri="{FF2B5EF4-FFF2-40B4-BE49-F238E27FC236}">
                <a16:creationId xmlns:a16="http://schemas.microsoft.com/office/drawing/2014/main" id="{D59919CA-2439-4240-8DD4-B4927DFEC97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/>
          <a:srcRect l="32448" r="32448"/>
          <a:stretch>
            <a:fillRect/>
          </a:stretch>
        </p:blipFill>
        <p:spPr/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D8C5B2DB-6AF3-46C3-B46A-000BD8D3EBE7}"/>
              </a:ext>
            </a:extLst>
          </p:cNvPr>
          <p:cNvSpPr txBox="1">
            <a:spLocks/>
          </p:cNvSpPr>
          <p:nvPr/>
        </p:nvSpPr>
        <p:spPr>
          <a:xfrm>
            <a:off x="734750" y="1298831"/>
            <a:ext cx="9613861" cy="359931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fr-FR" b="1" dirty="0"/>
              <a:t>Brevet National de Jeunes Sapeurs-Pompiers (BNJSP): </a:t>
            </a:r>
          </a:p>
          <a:p>
            <a:pPr lvl="1" fontAlgn="base"/>
            <a:r>
              <a:rPr lang="fr-FR" b="1" dirty="0"/>
              <a:t> </a:t>
            </a:r>
            <a:r>
              <a:rPr lang="fr-FR" dirty="0"/>
              <a:t>Les JSP peuvent passer les épreuves du BNJSP dans l’année civile de leurs 16 ans et jusqu’au 31 décembre de l’année de leurs 18 ans. Celui-ci est composé d’épreuves pratiques et sportives. 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fr-FR" dirty="0"/>
              <a:t> </a:t>
            </a:r>
          </a:p>
          <a:p>
            <a:pPr fontAlgn="base"/>
            <a:r>
              <a:rPr lang="fr-FR" dirty="0"/>
              <a:t>Il s’agit d’un diplôme officiel, reconnu par l’État.   </a:t>
            </a:r>
          </a:p>
          <a:p>
            <a:pPr fontAlgn="base"/>
            <a:endParaRPr lang="fr-FR" dirty="0"/>
          </a:p>
          <a:p>
            <a:pPr marL="0" indent="0" fontAlgn="base">
              <a:buFont typeface="Arial" panose="020B0604020202020204" pitchFamily="34" charset="0"/>
              <a:buNone/>
            </a:pPr>
            <a:endParaRPr lang="fr-FR" dirty="0"/>
          </a:p>
          <a:p>
            <a:pPr fontAlgn="base"/>
            <a:r>
              <a:rPr lang="fr-FR" b="1" dirty="0"/>
              <a:t>Décret et Arrêté du 03/12/2021 relatif à la formation et au brevet national de jeunes sapeurs-pompiers et de jeunes marins pompiers. 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68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A6EE4A-7541-48A4-8ACF-D2DD897D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AB85-37A3-48EA-A6DA-D023839854EF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A90904-01F3-4FF9-93E0-F515775DD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7" name="Espace réservé pour une image  6">
            <a:extLst>
              <a:ext uri="{FF2B5EF4-FFF2-40B4-BE49-F238E27FC236}">
                <a16:creationId xmlns:a16="http://schemas.microsoft.com/office/drawing/2014/main" id="{D59919CA-2439-4240-8DD4-B4927DFEC97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/>
          <a:srcRect l="32448" r="32448"/>
          <a:stretch>
            <a:fillRect/>
          </a:stretch>
        </p:blipFill>
        <p:spPr/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8D78A601-9800-49A9-9E7B-B09344F2FFE4}"/>
              </a:ext>
            </a:extLst>
          </p:cNvPr>
          <p:cNvSpPr txBox="1">
            <a:spLocks/>
          </p:cNvSpPr>
          <p:nvPr/>
        </p:nvSpPr>
        <p:spPr>
          <a:xfrm>
            <a:off x="1289069" y="-97004"/>
            <a:ext cx="9613861" cy="10809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Les conditions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731A017F-B844-45E5-ACC8-83DA8C0282AE}"/>
              </a:ext>
            </a:extLst>
          </p:cNvPr>
          <p:cNvSpPr txBox="1">
            <a:spLocks/>
          </p:cNvSpPr>
          <p:nvPr/>
        </p:nvSpPr>
        <p:spPr>
          <a:xfrm>
            <a:off x="569126" y="1071958"/>
            <a:ext cx="9613861" cy="35993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Font typeface="Arial" panose="020B0604020202020204" pitchFamily="34" charset="0"/>
              <a:buNone/>
            </a:pPr>
            <a:r>
              <a:rPr lang="fr-FR" b="1" u="sng" dirty="0"/>
              <a:t>Le JSP doit :</a:t>
            </a:r>
          </a:p>
          <a:p>
            <a:pPr fontAlgn="base"/>
            <a:r>
              <a:rPr lang="fr-FR" dirty="0"/>
              <a:t>Être dans l’année civile de ses 16 ans et jusqu’au 31 décembre de l’année de ses 18 ans,</a:t>
            </a:r>
          </a:p>
          <a:p>
            <a:pPr fontAlgn="base"/>
            <a:r>
              <a:rPr lang="fr-FR" dirty="0"/>
              <a:t>Avoir un certificat médical de </a:t>
            </a:r>
            <a:r>
              <a:rPr lang="fr-FR"/>
              <a:t>non contre-indication </a:t>
            </a:r>
            <a:r>
              <a:rPr lang="fr-FR" dirty="0"/>
              <a:t>à la pratique du sport établi par un médecin,</a:t>
            </a:r>
          </a:p>
          <a:p>
            <a:pPr fontAlgn="base"/>
            <a:r>
              <a:rPr lang="fr-FR" dirty="0"/>
              <a:t>Avoir une autorisation parentale,</a:t>
            </a:r>
          </a:p>
          <a:p>
            <a:pPr fontAlgn="base"/>
            <a:r>
              <a:rPr lang="fr-FR" dirty="0"/>
              <a:t>Avoir une attestation de suivi de formation requise établie par le président de l’association dont relève le candidat. </a:t>
            </a:r>
            <a:br>
              <a:rPr lang="fr-FR" dirty="0"/>
            </a:b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712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C4A2912-6533-4C98-BC71-B621D4B45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BNJSP: Les épreuves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2A1555D0-4D92-49AF-BC9C-F7CBBA7C0B30}"/>
              </a:ext>
            </a:extLst>
          </p:cNvPr>
          <p:cNvSpPr txBox="1">
            <a:spLocks/>
          </p:cNvSpPr>
          <p:nvPr/>
        </p:nvSpPr>
        <p:spPr>
          <a:xfrm>
            <a:off x="612396" y="3186218"/>
            <a:ext cx="8960590" cy="35993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5 épreuves techniques :</a:t>
            </a:r>
            <a:endParaRPr lang="fr-FR" sz="1400" dirty="0"/>
          </a:p>
          <a:p>
            <a:pPr marL="0" indent="0">
              <a:buNone/>
            </a:pPr>
            <a:r>
              <a:rPr lang="fr-FR" sz="14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incendie 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échelles à mains 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LSPCC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PPBE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ARICO </a:t>
            </a:r>
            <a:r>
              <a:rPr lang="fr-FR" sz="1800" i="1" dirty="0"/>
              <a:t>(en SEM JSP 4)</a:t>
            </a:r>
          </a:p>
          <a:p>
            <a:endParaRPr lang="fr-FR" dirty="0"/>
          </a:p>
          <a:p>
            <a:endParaRPr lang="fr-FR" dirty="0"/>
          </a:p>
          <a:p>
            <a:pPr algn="ctr">
              <a:buFont typeface="Wingdings" pitchFamily="2" charset="2"/>
              <a:buChar char="Ø"/>
            </a:pP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r-FR" dirty="0"/>
          </a:p>
          <a:p>
            <a:pPr algn="ctr"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25DCDC88-134D-47E1-94C4-B78ACEAA00BE}"/>
              </a:ext>
            </a:extLst>
          </p:cNvPr>
          <p:cNvSpPr txBox="1">
            <a:spLocks/>
          </p:cNvSpPr>
          <p:nvPr/>
        </p:nvSpPr>
        <p:spPr>
          <a:xfrm>
            <a:off x="612396" y="972477"/>
            <a:ext cx="10024844" cy="220695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4 épreuves sportives : </a:t>
            </a:r>
          </a:p>
          <a:p>
            <a:pPr marL="0" indent="0">
              <a:buNone/>
            </a:pPr>
            <a:endParaRPr lang="fr-FR" sz="1500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Épreuve d'endurance cardio-respiratoire 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d’évaluation de la force des membres supérieurs 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du PSPP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Épreuve aquatique de sauvegarde individuelle</a:t>
            </a:r>
          </a:p>
          <a:p>
            <a:pPr algn="ctr">
              <a:buFont typeface="Wingdings" pitchFamily="2" charset="2"/>
              <a:buChar char="Ø"/>
            </a:pPr>
            <a:endParaRPr lang="fr-FR" dirty="0"/>
          </a:p>
          <a:p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325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9DC71EF9-CAE6-48E9-B674-EBD240C6DE4C}"/>
              </a:ext>
            </a:extLst>
          </p:cNvPr>
          <p:cNvSpPr txBox="1">
            <a:spLocks/>
          </p:cNvSpPr>
          <p:nvPr/>
        </p:nvSpPr>
        <p:spPr>
          <a:xfrm>
            <a:off x="569125" y="1520737"/>
            <a:ext cx="9514441" cy="35993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Les épreuves écrites sont supprimées du BNJSP. </a:t>
            </a:r>
          </a:p>
          <a:p>
            <a:endParaRPr lang="fr-FR" dirty="0"/>
          </a:p>
          <a:p>
            <a:r>
              <a:rPr lang="fr-FR" dirty="0"/>
              <a:t>La validation de l’épreuve de l’ARICO est réalisée en semaine complémentaire JSP 4. C’est un prérequis pour passer le BNJSP.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endParaRPr lang="fr-FR" dirty="0">
              <a:solidFill>
                <a:schemeClr val="bg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r-FR" dirty="0"/>
          </a:p>
          <a:p>
            <a:pPr algn="ctr"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10" name="Titre 3">
            <a:extLst>
              <a:ext uri="{FF2B5EF4-FFF2-40B4-BE49-F238E27FC236}">
                <a16:creationId xmlns:a16="http://schemas.microsoft.com/office/drawing/2014/main" id="{619352DA-33A0-48BE-B9C3-B23558F6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373" y="209029"/>
            <a:ext cx="9895427" cy="545439"/>
          </a:xfrm>
        </p:spPr>
        <p:txBody>
          <a:bodyPr/>
          <a:lstStyle/>
          <a:p>
            <a:r>
              <a:rPr lang="fr-FR" dirty="0"/>
              <a:t>BNJSP: Les épreuves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78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9D94E-DBFB-4BAC-8A31-D2FFC7287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/>
              <a:t>1- Épreuve aquatique de sauvegarde individuelle : </a:t>
            </a:r>
          </a:p>
          <a:p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346C0A37-56A2-4985-877F-E22BC6815B1F}"/>
              </a:ext>
            </a:extLst>
          </p:cNvPr>
          <p:cNvSpPr txBox="1">
            <a:spLocks/>
          </p:cNvSpPr>
          <p:nvPr/>
        </p:nvSpPr>
        <p:spPr>
          <a:xfrm>
            <a:off x="1458913" y="217452"/>
            <a:ext cx="9613861" cy="10809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BNJSP : Les épreuves sportives</a:t>
            </a:r>
          </a:p>
        </p:txBody>
      </p:sp>
      <p:sp>
        <p:nvSpPr>
          <p:cNvPr id="8" name="Espace réservé du contenu 12">
            <a:extLst>
              <a:ext uri="{FF2B5EF4-FFF2-40B4-BE49-F238E27FC236}">
                <a16:creationId xmlns:a16="http://schemas.microsoft.com/office/drawing/2014/main" id="{A8E0DE53-7D0A-4CE6-A20C-52D59697DB35}"/>
              </a:ext>
            </a:extLst>
          </p:cNvPr>
          <p:cNvSpPr txBox="1">
            <a:spLocks/>
          </p:cNvSpPr>
          <p:nvPr/>
        </p:nvSpPr>
        <p:spPr>
          <a:xfrm>
            <a:off x="629987" y="1524822"/>
            <a:ext cx="9613861" cy="35993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L’épreuve consiste à parcourir un 50 mètres nage libre (chronométré) et sortir de l’eau par ses propres moyens. 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Départ plongé ou sauté. </a:t>
            </a:r>
          </a:p>
          <a:p>
            <a:pPr lvl="1"/>
            <a:r>
              <a:rPr lang="fr-FR" dirty="0"/>
              <a:t>Tout type de nage est accepté. </a:t>
            </a:r>
          </a:p>
          <a:p>
            <a:pPr lvl="1"/>
            <a:r>
              <a:rPr lang="fr-FR" dirty="0"/>
              <a:t>Le JSP doit sortir du bassin par ses propres moyens. </a:t>
            </a:r>
          </a:p>
          <a:p>
            <a:pPr lvl="1"/>
            <a:r>
              <a:rPr lang="fr-FR" dirty="0"/>
              <a:t>Arrêt du chronomètre lorsque le JSP est sorti de l’eau. </a:t>
            </a:r>
            <a:br>
              <a:rPr lang="fr-FR" dirty="0"/>
            </a:br>
            <a:r>
              <a:rPr lang="fr-FR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48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9D94E-DBFB-4BAC-8A31-D2FFC7287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17636" y="972477"/>
            <a:ext cx="9894887" cy="835124"/>
          </a:xfrm>
        </p:spPr>
        <p:txBody>
          <a:bodyPr/>
          <a:lstStyle/>
          <a:p>
            <a:r>
              <a:rPr lang="fr-FR" b="1" spc="0" dirty="0">
                <a:latin typeface="Trebuchet MS" panose="020B0603020202020204"/>
              </a:rPr>
              <a:t>2- Épreuve d’évaluation de la force des membres supérieurs : </a:t>
            </a:r>
          </a:p>
          <a:p>
            <a:r>
              <a:rPr lang="fr-FR" b="1" spc="0" dirty="0">
                <a:solidFill>
                  <a:srgbClr val="ED1C24"/>
                </a:solidFill>
                <a:latin typeface="Trebuchet MS" panose="020B0603020202020204"/>
              </a:rPr>
              <a:t>Grimper de corde ou tractions aux choix du candidat </a:t>
            </a:r>
            <a:endParaRPr lang="fr-FR" spc="0" dirty="0">
              <a:solidFill>
                <a:srgbClr val="ED1C24"/>
              </a:solidFill>
              <a:latin typeface="Trebuchet MS" panose="020B0603020202020204"/>
            </a:endParaRPr>
          </a:p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DC4A2912-6533-4C98-BC71-B621D4B45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BNJSP: Les épreuves sportives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9" name="Espace réservé du contenu 12">
            <a:extLst>
              <a:ext uri="{FF2B5EF4-FFF2-40B4-BE49-F238E27FC236}">
                <a16:creationId xmlns:a16="http://schemas.microsoft.com/office/drawing/2014/main" id="{BF30D3F1-5919-49FB-8BFD-D2AFA0BDE437}"/>
              </a:ext>
            </a:extLst>
          </p:cNvPr>
          <p:cNvSpPr txBox="1">
            <a:spLocks/>
          </p:cNvSpPr>
          <p:nvPr/>
        </p:nvSpPr>
        <p:spPr>
          <a:xfrm>
            <a:off x="464711" y="1911757"/>
            <a:ext cx="4698358" cy="329459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u="sng" dirty="0"/>
              <a:t>Corde : </a:t>
            </a:r>
            <a:br>
              <a:rPr lang="fr-FR" b="1" u="sng" dirty="0"/>
            </a:br>
            <a:endParaRPr lang="fr-FR" b="1" u="sng" dirty="0"/>
          </a:p>
          <a:p>
            <a:r>
              <a:rPr lang="fr-FR" dirty="0"/>
              <a:t>Départ debout sur un pied, sans élan.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Grimper de corde de 5 mètres bras seuls ou 10 mètres bras et jambes simultanément (5 mètres pour les filles).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La distance réalisée sera mesurée à partir du sol.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 </a:t>
            </a:r>
          </a:p>
        </p:txBody>
      </p:sp>
      <p:sp>
        <p:nvSpPr>
          <p:cNvPr id="10" name="Espace réservé du contenu 7">
            <a:extLst>
              <a:ext uri="{FF2B5EF4-FFF2-40B4-BE49-F238E27FC236}">
                <a16:creationId xmlns:a16="http://schemas.microsoft.com/office/drawing/2014/main" id="{31495487-E1CE-4DBA-BBC2-E4BF9204D6B9}"/>
              </a:ext>
            </a:extLst>
          </p:cNvPr>
          <p:cNvSpPr txBox="1">
            <a:spLocks/>
          </p:cNvSpPr>
          <p:nvPr/>
        </p:nvSpPr>
        <p:spPr>
          <a:xfrm>
            <a:off x="5163069" y="1910824"/>
            <a:ext cx="4700058" cy="329458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u="sng" dirty="0"/>
              <a:t>Tractions : </a:t>
            </a:r>
          </a:p>
          <a:p>
            <a:pPr marL="0" indent="0">
              <a:buNone/>
            </a:pPr>
            <a:endParaRPr lang="fr-FR" b="1" u="sng" dirty="0"/>
          </a:p>
          <a:p>
            <a:r>
              <a:rPr lang="fr-FR" sz="1900" dirty="0"/>
              <a:t>Les tractions sont réalisées en supination avec une descente totale bras tendus entre chaque traction.</a:t>
            </a:r>
          </a:p>
          <a:p>
            <a:pPr marL="0" indent="0">
              <a:buNone/>
            </a:pPr>
            <a:endParaRPr lang="fr-FR" sz="1900" dirty="0"/>
          </a:p>
          <a:p>
            <a:r>
              <a:rPr lang="fr-FR" sz="1900" dirty="0"/>
              <a:t> En position haute, le menton doit obligatoirement être au-dessus de la barre de traction sans contact avec celle-ci.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2237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9D94E-DBFB-4BAC-8A31-D2FFC7287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/>
              <a:t>3- Épreuve d'endurance cardio-respiratoire : </a:t>
            </a:r>
          </a:p>
          <a:p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61BA87AB-C018-422F-A6A4-F9CB20D9A0BA}"/>
              </a:ext>
            </a:extLst>
          </p:cNvPr>
          <p:cNvSpPr txBox="1">
            <a:spLocks/>
          </p:cNvSpPr>
          <p:nvPr/>
        </p:nvSpPr>
        <p:spPr>
          <a:xfrm>
            <a:off x="1289069" y="234147"/>
            <a:ext cx="9613861" cy="10809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BNJSP : Les épreuves sportives</a:t>
            </a:r>
          </a:p>
        </p:txBody>
      </p:sp>
      <p:sp>
        <p:nvSpPr>
          <p:cNvPr id="8" name="Espace réservé du contenu 12">
            <a:extLst>
              <a:ext uri="{FF2B5EF4-FFF2-40B4-BE49-F238E27FC236}">
                <a16:creationId xmlns:a16="http://schemas.microsoft.com/office/drawing/2014/main" id="{D8364F4A-B0BB-4D69-9871-EFC06FAEFFF7}"/>
              </a:ext>
            </a:extLst>
          </p:cNvPr>
          <p:cNvSpPr txBox="1">
            <a:spLocks/>
          </p:cNvSpPr>
          <p:nvPr/>
        </p:nvSpPr>
        <p:spPr>
          <a:xfrm>
            <a:off x="425474" y="1558212"/>
            <a:ext cx="9613861" cy="35993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I</a:t>
            </a:r>
            <a:r>
              <a:rPr lang="fr-FR" dirty="0"/>
              <a:t>l est demandé aux JSP de courir, sans s’arrêter, pendant une durée de 12 minutes et de réaliser la plus grande distance.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843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29D94E-DBFB-4BAC-8A31-D2FFC7287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/>
              <a:t>4- Le Parcours Sportif du Sapeur-Pompier (PSPP)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E47995-9B2F-4ACC-A463-355FB456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D177-D5F8-4693-9151-75A3FA69234D}" type="datetime1">
              <a:rPr lang="fr-FR" smtClean="0"/>
              <a:t>26/03/2024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FBA9A-1AE9-48EC-A822-3024FAC7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3D5402-7D15-4585-A225-84F4F3FCC748}" type="slidenum">
              <a:rPr lang="fr-FR" smtClean="0"/>
              <a:pPr/>
              <a:t>9</a:t>
            </a:fld>
            <a:endParaRPr lang="fr-FR" dirty="0"/>
          </a:p>
        </p:txBody>
      </p:sp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61C2C275-656F-4609-95D9-69EC05A904C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/>
          <a:srcRect l="817" r="42989"/>
          <a:stretch/>
        </p:blipFill>
        <p:spPr>
          <a:xfrm>
            <a:off x="9572986" y="-8980"/>
            <a:ext cx="2619071" cy="6214938"/>
          </a:xfrm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BC8A2226-7AED-41FE-B050-451542B5267D}"/>
              </a:ext>
            </a:extLst>
          </p:cNvPr>
          <p:cNvSpPr txBox="1">
            <a:spLocks/>
          </p:cNvSpPr>
          <p:nvPr/>
        </p:nvSpPr>
        <p:spPr>
          <a:xfrm>
            <a:off x="1206690" y="16621"/>
            <a:ext cx="8230925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3200" b="0" kern="1200" spc="3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BNJSP : Les épreuves </a:t>
            </a:r>
            <a:r>
              <a:rPr lang="en-US" dirty="0" err="1"/>
              <a:t>sportives</a:t>
            </a:r>
            <a:endParaRPr lang="en-US" dirty="0"/>
          </a:p>
        </p:txBody>
      </p:sp>
      <p:sp>
        <p:nvSpPr>
          <p:cNvPr id="9" name="Espace réservé du contenu 12">
            <a:extLst>
              <a:ext uri="{FF2B5EF4-FFF2-40B4-BE49-F238E27FC236}">
                <a16:creationId xmlns:a16="http://schemas.microsoft.com/office/drawing/2014/main" id="{8200ADDC-665D-4065-A074-44F6A65D4D57}"/>
              </a:ext>
            </a:extLst>
          </p:cNvPr>
          <p:cNvSpPr txBox="1">
            <a:spLocks/>
          </p:cNvSpPr>
          <p:nvPr/>
        </p:nvSpPr>
        <p:spPr>
          <a:xfrm>
            <a:off x="680321" y="2336873"/>
            <a:ext cx="36562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8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5058EFA-1B72-4C16-9204-B4A9C95B3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8704" y="1315085"/>
            <a:ext cx="6646895" cy="5084875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89809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DMIS">
  <a:themeElements>
    <a:clrScheme name="SDMIS">
      <a:dk1>
        <a:srgbClr val="3C3C3C"/>
      </a:dk1>
      <a:lt1>
        <a:srgbClr val="FFFFFF"/>
      </a:lt1>
      <a:dk2>
        <a:srgbClr val="7F7F7F"/>
      </a:dk2>
      <a:lt2>
        <a:srgbClr val="F2F2F2"/>
      </a:lt2>
      <a:accent1>
        <a:srgbClr val="F37021"/>
      </a:accent1>
      <a:accent2>
        <a:srgbClr val="FAA61A"/>
      </a:accent2>
      <a:accent3>
        <a:srgbClr val="6CB640"/>
      </a:accent3>
      <a:accent4>
        <a:srgbClr val="0B9446"/>
      </a:accent4>
      <a:accent5>
        <a:srgbClr val="007DC5"/>
      </a:accent5>
      <a:accent6>
        <a:srgbClr val="2140A4"/>
      </a:accent6>
      <a:hlink>
        <a:srgbClr val="FAA61A"/>
      </a:hlink>
      <a:folHlink>
        <a:srgbClr val="84304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350_TF00951641" id="{398CF668-C18C-42AD-928F-A65C6FB2C149}" vid="{B9E109C0-98BE-47DE-865D-28572859C76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Doc xmlns="9a549a22-d641-482e-b7b0-3210d8271ef2">Masque Powerpoint</TypeDoc>
    <Direction xmlns="01b6123a-da65-4ce1-8667-22d0e34a371e" xsi:nil="true"/>
    <Miniature xmlns="9a549a22-d641-482e-b7b0-3210d8271ef2">
      <Url>http://point-eclair.sdis69.fr/Comm/PublishingImages/SDMIS_masque-institutionnel.png</Url>
      <Description>http://point-eclair.sdis69.fr/Comm/PublishingImages/SDMIS_masque-generique_2022.png</Description>
    </Miniature>
    <Description0 xmlns="4cb2f91c-bf16-4a67-96d6-6ff25bad2fc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EBD62F2744184CBE7701AC6B7ABD72" ma:contentTypeVersion="4" ma:contentTypeDescription="Crée un document." ma:contentTypeScope="" ma:versionID="5affc74fe3f6d2e83e942ef59e4b9d82">
  <xsd:schema xmlns:xsd="http://www.w3.org/2001/XMLSchema" xmlns:xs="http://www.w3.org/2001/XMLSchema" xmlns:p="http://schemas.microsoft.com/office/2006/metadata/properties" xmlns:ns2="9a549a22-d641-482e-b7b0-3210d8271ef2" xmlns:ns3="01b6123a-da65-4ce1-8667-22d0e34a371e" xmlns:ns4="4cb2f91c-bf16-4a67-96d6-6ff25bad2fc2" targetNamespace="http://schemas.microsoft.com/office/2006/metadata/properties" ma:root="true" ma:fieldsID="c0f922dbfc0cef3406136b9a553641fc" ns2:_="" ns3:_="" ns4:_="">
    <xsd:import namespace="9a549a22-d641-482e-b7b0-3210d8271ef2"/>
    <xsd:import namespace="01b6123a-da65-4ce1-8667-22d0e34a371e"/>
    <xsd:import namespace="4cb2f91c-bf16-4a67-96d6-6ff25bad2fc2"/>
    <xsd:element name="properties">
      <xsd:complexType>
        <xsd:sequence>
          <xsd:element name="documentManagement">
            <xsd:complexType>
              <xsd:all>
                <xsd:element ref="ns2:Miniature" minOccurs="0"/>
                <xsd:element ref="ns2:TypeDoc" minOccurs="0"/>
                <xsd:element ref="ns3:Direction" minOccurs="0"/>
                <xsd:element ref="ns4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49a22-d641-482e-b7b0-3210d8271ef2" elementFormDefault="qualified">
    <xsd:import namespace="http://schemas.microsoft.com/office/2006/documentManagement/types"/>
    <xsd:import namespace="http://schemas.microsoft.com/office/infopath/2007/PartnerControls"/>
    <xsd:element name="Miniature" ma:index="8" nillable="true" ma:displayName="Miniature" ma:format="Image" ma:internalName="Minia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ypeDoc" ma:index="9" nillable="true" ma:displayName="Type de charte" ma:format="Dropdown" ma:internalName="TypeDoc">
      <xsd:simpleType>
        <xsd:restriction base="dms:Choice">
          <xsd:enumeration value="Bordereau de transmission"/>
          <xsd:enumeration value="Courrier"/>
          <xsd:enumeration value="Fiche circuit"/>
          <xsd:enumeration value="Fond d’écran"/>
          <xsd:enumeration value="Logo"/>
          <xsd:enumeration value="Masque Powerpoint"/>
          <xsd:enumeration value="Papier à en-têtes SDMIS"/>
          <xsd:enumeration value="Papier à en-têtes Préfecture"/>
          <xsd:enumeration value="Signalétique interne des bâtiments"/>
          <xsd:enumeration value="Télécopie"/>
          <xsd:enumeration value="Note"/>
          <xsd:enumeration value="Courrie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6123a-da65-4ce1-8667-22d0e34a371e" elementFormDefault="qualified">
    <xsd:import namespace="http://schemas.microsoft.com/office/2006/documentManagement/types"/>
    <xsd:import namespace="http://schemas.microsoft.com/office/infopath/2007/PartnerControls"/>
    <xsd:element name="Direction" ma:index="10" nillable="true" ma:displayName="Direction" ma:list="{6b977b61-168a-49cd-8087-af94053ae084}" ma:internalName="Direction" ma:showField="Title" ma:web="01b6123a-da65-4ce1-8667-22d0e34a371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2f91c-bf16-4a67-96d6-6ff25bad2fc2" elementFormDefault="qualified">
    <xsd:import namespace="http://schemas.microsoft.com/office/2006/documentManagement/types"/>
    <xsd:import namespace="http://schemas.microsoft.com/office/infopath/2007/PartnerControls"/>
    <xsd:element name="Description0" ma:index="11" nillable="true" ma:displayName="Description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4D15D6-87BC-477C-8E91-9F90829C2FC8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01b6123a-da65-4ce1-8667-22d0e34a371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4cb2f91c-bf16-4a67-96d6-6ff25bad2fc2"/>
    <ds:schemaRef ds:uri="9a549a22-d641-482e-b7b0-3210d8271ef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79AA90D-A39D-4F83-B1BD-92099B1CAD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E0FF99-A89D-4DE1-8E16-27B81420C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549a22-d641-482e-b7b0-3210d8271ef2"/>
    <ds:schemaRef ds:uri="01b6123a-da65-4ce1-8667-22d0e34a371e"/>
    <ds:schemaRef ds:uri="4cb2f91c-bf16-4a67-96d6-6ff25bad2f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881</Words>
  <Application>Microsoft Office PowerPoint</Application>
  <PresentationFormat>Grand écran</PresentationFormat>
  <Paragraphs>142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SDMIS</vt:lpstr>
      <vt:lpstr>PRÉSENTATION DES ÉPREUVES DU BREVET NATIONAL DE JEUNES SAPEURS-POMPIERS ET DE JEUNES MARINS-POMPIERS </vt:lpstr>
      <vt:lpstr>PRESENTATION </vt:lpstr>
      <vt:lpstr>Présentation PowerPoint</vt:lpstr>
      <vt:lpstr>BNJSP: Les épreuves </vt:lpstr>
      <vt:lpstr>BNJSP: Les épreuves </vt:lpstr>
      <vt:lpstr>Présentation PowerPoint</vt:lpstr>
      <vt:lpstr>BNJSP: Les épreuves sportives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Masque institutionnel SDMIS</dc:title>
  <dc:creator/>
  <cp:lastModifiedBy/>
  <cp:revision>1</cp:revision>
  <dcterms:created xsi:type="dcterms:W3CDTF">2021-03-09T13:39:47Z</dcterms:created>
  <dcterms:modified xsi:type="dcterms:W3CDTF">2024-03-26T17:43:15Z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0x01010043EBD62F2744184CBE7701AC6B7ABD72</vt:lpwstr>
  </property>
  <property fmtid="{D5CDD505-2E9C-101B-9397-08002B2CF9AE}" pid="3" name="ArticulateGUID">
    <vt:lpwstr>398CD8CE-82F0-4AFD-AF08-A16F6B515F79</vt:lpwstr>
  </property>
  <property fmtid="{D5CDD505-2E9C-101B-9397-08002B2CF9AE}" pid="4" name="ArticulatePath">
    <vt:lpwstr>20230710 Masque PPT GFOR</vt:lpwstr>
  </property>
</Properties>
</file>